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xlsx" ContentType="application/vnd.openxmlformats-officedocument.spreadsheetml.sheet"/>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7" r:id="rId1"/>
    <p:sldMasterId id="2147483699" r:id="rId2"/>
    <p:sldMasterId id="2147483662" r:id="rId3"/>
    <p:sldMasterId id="2147483674" r:id="rId4"/>
    <p:sldMasterId id="2147483712" r:id="rId5"/>
    <p:sldMasterId id="2147483727" r:id="rId6"/>
  </p:sldMasterIdLst>
  <p:notesMasterIdLst>
    <p:notesMasterId r:id="rId40"/>
  </p:notesMasterIdLst>
  <p:handoutMasterIdLst>
    <p:handoutMasterId r:id="rId41"/>
  </p:handoutMasterIdLst>
  <p:sldIdLst>
    <p:sldId id="700" r:id="rId7"/>
    <p:sldId id="701" r:id="rId8"/>
    <p:sldId id="671" r:id="rId9"/>
    <p:sldId id="672" r:id="rId10"/>
    <p:sldId id="703" r:id="rId11"/>
    <p:sldId id="717" r:id="rId12"/>
    <p:sldId id="718" r:id="rId13"/>
    <p:sldId id="719" r:id="rId14"/>
    <p:sldId id="720" r:id="rId15"/>
    <p:sldId id="427" r:id="rId16"/>
    <p:sldId id="398" r:id="rId17"/>
    <p:sldId id="402" r:id="rId18"/>
    <p:sldId id="421" r:id="rId19"/>
    <p:sldId id="425" r:id="rId20"/>
    <p:sldId id="432" r:id="rId21"/>
    <p:sldId id="399" r:id="rId22"/>
    <p:sldId id="400" r:id="rId23"/>
    <p:sldId id="426" r:id="rId24"/>
    <p:sldId id="429" r:id="rId25"/>
    <p:sldId id="725" r:id="rId26"/>
    <p:sldId id="401" r:id="rId27"/>
    <p:sldId id="439" r:id="rId28"/>
    <p:sldId id="727" r:id="rId29"/>
    <p:sldId id="682" r:id="rId30"/>
    <p:sldId id="259" r:id="rId31"/>
    <p:sldId id="404" r:id="rId32"/>
    <p:sldId id="405" r:id="rId33"/>
    <p:sldId id="406" r:id="rId34"/>
    <p:sldId id="728" r:id="rId35"/>
    <p:sldId id="256" r:id="rId36"/>
    <p:sldId id="436" r:id="rId37"/>
    <p:sldId id="729" r:id="rId38"/>
    <p:sldId id="437" r:id="rId39"/>
  </p:sldIdLst>
  <p:sldSz cx="9144000" cy="6858000" type="screen4x3"/>
  <p:notesSz cx="6797675" cy="99298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40B8D"/>
    <a:srgbClr val="0033CC"/>
    <a:srgbClr val="3333FF"/>
    <a:srgbClr val="0000FF"/>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46" d="100"/>
          <a:sy n="46" d="100"/>
        </p:scale>
        <p:origin x="1194" y="48"/>
      </p:cViewPr>
      <p:guideLst/>
    </p:cSldViewPr>
  </p:slideViewPr>
  <p:notesTextViewPr>
    <p:cViewPr>
      <p:scale>
        <a:sx n="1" d="1"/>
        <a:sy n="1" d="1"/>
      </p:scale>
      <p:origin x="0" y="0"/>
    </p:cViewPr>
  </p:notesTextViewPr>
  <p:sorterViewPr>
    <p:cViewPr>
      <p:scale>
        <a:sx n="76" d="100"/>
        <a:sy n="76" d="100"/>
      </p:scale>
      <p:origin x="0" y="0"/>
    </p:cViewPr>
  </p:sorterViewPr>
  <p:notesViewPr>
    <p:cSldViewPr snapToGrid="0">
      <p:cViewPr varScale="1">
        <p:scale>
          <a:sx n="87" d="100"/>
          <a:sy n="87" d="100"/>
        </p:scale>
        <p:origin x="2988" y="9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presProps" Target="pres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Sheet3!$B$1</c:f>
              <c:strCache>
                <c:ptCount val="1"/>
                <c:pt idx="0">
                  <c:v>HPV1</c:v>
                </c:pt>
              </c:strCache>
            </c:strRef>
          </c:tx>
          <c:spPr>
            <a:solidFill>
              <a:schemeClr val="accent6">
                <a:lumMod val="75000"/>
              </a:schemeClr>
            </a:solidFill>
            <a:ln>
              <a:noFill/>
            </a:ln>
            <a:effectLst/>
          </c:spPr>
          <c:invertIfNegative val="0"/>
          <c:cat>
            <c:strRef>
              <c:f>Sheet3!$A$2:$A$11</c:f>
              <c:strCache>
                <c:ptCount val="10"/>
                <c:pt idx="0">
                  <c:v>2010/11</c:v>
                </c:pt>
                <c:pt idx="1">
                  <c:v>2011/12</c:v>
                </c:pt>
                <c:pt idx="2">
                  <c:v>2012/13</c:v>
                </c:pt>
                <c:pt idx="3">
                  <c:v>2013/14</c:v>
                </c:pt>
                <c:pt idx="4">
                  <c:v>2014/15</c:v>
                </c:pt>
                <c:pt idx="5">
                  <c:v>2015/16</c:v>
                </c:pt>
                <c:pt idx="6">
                  <c:v>2016/17 *    </c:v>
                </c:pt>
                <c:pt idx="7">
                  <c:v>2016/17</c:v>
                </c:pt>
                <c:pt idx="8">
                  <c:v>2017/18 Dec*    </c:v>
                </c:pt>
                <c:pt idx="9">
                  <c:v>2017/18 July*</c:v>
                </c:pt>
              </c:strCache>
            </c:strRef>
          </c:cat>
          <c:val>
            <c:numRef>
              <c:f>Sheet3!$B$2:$B$11</c:f>
              <c:numCache>
                <c:formatCode>#,##0.0</c:formatCode>
                <c:ptCount val="10"/>
                <c:pt idx="0" formatCode="0.0">
                  <c:v>84</c:v>
                </c:pt>
                <c:pt idx="1">
                  <c:v>87.9</c:v>
                </c:pt>
                <c:pt idx="2">
                  <c:v>87</c:v>
                </c:pt>
                <c:pt idx="3">
                  <c:v>89.3</c:v>
                </c:pt>
                <c:pt idx="4">
                  <c:v>89.7</c:v>
                </c:pt>
                <c:pt idx="5">
                  <c:v>82.4</c:v>
                </c:pt>
                <c:pt idx="6">
                  <c:v>50</c:v>
                </c:pt>
                <c:pt idx="7">
                  <c:v>55.8</c:v>
                </c:pt>
                <c:pt idx="8">
                  <c:v>61.7</c:v>
                </c:pt>
                <c:pt idx="9">
                  <c:v>65</c:v>
                </c:pt>
              </c:numCache>
            </c:numRef>
          </c:val>
          <c:extLst>
            <c:ext xmlns:c16="http://schemas.microsoft.com/office/drawing/2014/chart" uri="{C3380CC4-5D6E-409C-BE32-E72D297353CC}">
              <c16:uniqueId val="{00000000-D0FF-4DDE-A467-4CFF4181BC1E}"/>
            </c:ext>
          </c:extLst>
        </c:ser>
        <c:ser>
          <c:idx val="1"/>
          <c:order val="1"/>
          <c:tx>
            <c:strRef>
              <c:f>Sheet3!$C$1</c:f>
              <c:strCache>
                <c:ptCount val="1"/>
                <c:pt idx="0">
                  <c:v>HPV2</c:v>
                </c:pt>
              </c:strCache>
            </c:strRef>
          </c:tx>
          <c:spPr>
            <a:solidFill>
              <a:srgbClr val="00B050"/>
            </a:solidFill>
            <a:ln>
              <a:noFill/>
            </a:ln>
            <a:effectLst/>
          </c:spPr>
          <c:invertIfNegative val="0"/>
          <c:cat>
            <c:strRef>
              <c:f>Sheet3!$A$2:$A$11</c:f>
              <c:strCache>
                <c:ptCount val="10"/>
                <c:pt idx="0">
                  <c:v>2010/11</c:v>
                </c:pt>
                <c:pt idx="1">
                  <c:v>2011/12</c:v>
                </c:pt>
                <c:pt idx="2">
                  <c:v>2012/13</c:v>
                </c:pt>
                <c:pt idx="3">
                  <c:v>2013/14</c:v>
                </c:pt>
                <c:pt idx="4">
                  <c:v>2014/15</c:v>
                </c:pt>
                <c:pt idx="5">
                  <c:v>2015/16</c:v>
                </c:pt>
                <c:pt idx="6">
                  <c:v>2016/17 *    </c:v>
                </c:pt>
                <c:pt idx="7">
                  <c:v>2016/17</c:v>
                </c:pt>
                <c:pt idx="8">
                  <c:v>2017/18 Dec*    </c:v>
                </c:pt>
                <c:pt idx="9">
                  <c:v>2017/18 July*</c:v>
                </c:pt>
              </c:strCache>
            </c:strRef>
          </c:cat>
          <c:val>
            <c:numRef>
              <c:f>Sheet3!$C$2:$C$11</c:f>
              <c:numCache>
                <c:formatCode>#,##0.0</c:formatCode>
                <c:ptCount val="10"/>
                <c:pt idx="0" formatCode="0.0">
                  <c:v>82.1</c:v>
                </c:pt>
                <c:pt idx="1">
                  <c:v>87.3</c:v>
                </c:pt>
                <c:pt idx="2">
                  <c:v>86.3</c:v>
                </c:pt>
                <c:pt idx="3">
                  <c:v>88.2</c:v>
                </c:pt>
                <c:pt idx="4">
                  <c:v>86.9</c:v>
                </c:pt>
                <c:pt idx="5">
                  <c:v>72.3</c:v>
                </c:pt>
                <c:pt idx="7">
                  <c:v>51</c:v>
                </c:pt>
              </c:numCache>
            </c:numRef>
          </c:val>
          <c:extLst>
            <c:ext xmlns:c16="http://schemas.microsoft.com/office/drawing/2014/chart" uri="{C3380CC4-5D6E-409C-BE32-E72D297353CC}">
              <c16:uniqueId val="{00000001-D0FF-4DDE-A467-4CFF4181BC1E}"/>
            </c:ext>
          </c:extLst>
        </c:ser>
        <c:ser>
          <c:idx val="2"/>
          <c:order val="2"/>
          <c:tx>
            <c:strRef>
              <c:f>Sheet3!$D$1</c:f>
              <c:strCache>
                <c:ptCount val="1"/>
                <c:pt idx="0">
                  <c:v>HPV3</c:v>
                </c:pt>
              </c:strCache>
            </c:strRef>
          </c:tx>
          <c:spPr>
            <a:solidFill>
              <a:srgbClr val="7030A0"/>
            </a:solidFill>
            <a:ln>
              <a:noFill/>
            </a:ln>
            <a:effectLst/>
          </c:spPr>
          <c:invertIfNegative val="0"/>
          <c:cat>
            <c:strRef>
              <c:f>Sheet3!$A$2:$A$11</c:f>
              <c:strCache>
                <c:ptCount val="10"/>
                <c:pt idx="0">
                  <c:v>2010/11</c:v>
                </c:pt>
                <c:pt idx="1">
                  <c:v>2011/12</c:v>
                </c:pt>
                <c:pt idx="2">
                  <c:v>2012/13</c:v>
                </c:pt>
                <c:pt idx="3">
                  <c:v>2013/14</c:v>
                </c:pt>
                <c:pt idx="4">
                  <c:v>2014/15</c:v>
                </c:pt>
                <c:pt idx="5">
                  <c:v>2015/16</c:v>
                </c:pt>
                <c:pt idx="6">
                  <c:v>2016/17 *    </c:v>
                </c:pt>
                <c:pt idx="7">
                  <c:v>2016/17</c:v>
                </c:pt>
                <c:pt idx="8">
                  <c:v>2017/18 Dec*    </c:v>
                </c:pt>
                <c:pt idx="9">
                  <c:v>2017/18 July*</c:v>
                </c:pt>
              </c:strCache>
            </c:strRef>
          </c:cat>
          <c:val>
            <c:numRef>
              <c:f>Sheet3!$D$2:$D$11</c:f>
              <c:numCache>
                <c:formatCode>#,##0.0</c:formatCode>
                <c:ptCount val="10"/>
                <c:pt idx="0" formatCode="0.0">
                  <c:v>81.900000000000006</c:v>
                </c:pt>
                <c:pt idx="1">
                  <c:v>85.5</c:v>
                </c:pt>
                <c:pt idx="2">
                  <c:v>84.2</c:v>
                </c:pt>
                <c:pt idx="3">
                  <c:v>84.9</c:v>
                </c:pt>
              </c:numCache>
            </c:numRef>
          </c:val>
          <c:extLst>
            <c:ext xmlns:c16="http://schemas.microsoft.com/office/drawing/2014/chart" uri="{C3380CC4-5D6E-409C-BE32-E72D297353CC}">
              <c16:uniqueId val="{00000002-D0FF-4DDE-A467-4CFF4181BC1E}"/>
            </c:ext>
          </c:extLst>
        </c:ser>
        <c:dLbls>
          <c:showLegendKey val="0"/>
          <c:showVal val="0"/>
          <c:showCatName val="0"/>
          <c:showSerName val="0"/>
          <c:showPercent val="0"/>
          <c:showBubbleSize val="0"/>
        </c:dLbls>
        <c:gapWidth val="219"/>
        <c:overlap val="-27"/>
        <c:axId val="648160808"/>
        <c:axId val="648163432"/>
      </c:barChart>
      <c:catAx>
        <c:axId val="648160808"/>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b="1" i="0" baseline="0">
                    <a:latin typeface="Arial" panose="020B0604020202020204" pitchFamily="34" charset="0"/>
                  </a:rPr>
                  <a:t>Academic year</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48163432"/>
        <c:crosses val="autoZero"/>
        <c:auto val="1"/>
        <c:lblAlgn val="ctr"/>
        <c:lblOffset val="100"/>
        <c:noMultiLvlLbl val="0"/>
      </c:catAx>
      <c:valAx>
        <c:axId val="64816343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b="1" i="0" baseline="0"/>
                  <a:t>Vaccine uptake rates (%)</a:t>
                </a:r>
              </a:p>
            </c:rich>
          </c:tx>
          <c:layout>
            <c:manualLayout>
              <c:xMode val="edge"/>
              <c:yMode val="edge"/>
              <c:x val="2.6291079812206571E-2"/>
              <c:y val="0.24065198499834725"/>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48160808"/>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900" b="0" i="0" u="none" strike="noStrike" kern="1200" baseline="0">
                <a:solidFill>
                  <a:schemeClr val="tx1">
                    <a:lumMod val="65000"/>
                    <a:lumOff val="35000"/>
                  </a:schemeClr>
                </a:solidFill>
                <a:latin typeface="+mn-lt"/>
                <a:ea typeface="+mn-ea"/>
                <a:cs typeface="+mn-cs"/>
              </a:defRPr>
            </a:pPr>
            <a:endParaRPr lang="en-US"/>
          </a:p>
        </c:txPr>
      </c:dTable>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solidFill>
        <a:sysClr val="windowText" lastClr="000000"/>
      </a:solid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14.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433D39A-7A0E-40B0-81B9-D267A126622D}"/>
              </a:ext>
            </a:extLst>
          </p:cNvPr>
          <p:cNvSpPr>
            <a:spLocks noGrp="1"/>
          </p:cNvSpPr>
          <p:nvPr>
            <p:ph type="hdr" sz="quarter"/>
          </p:nvPr>
        </p:nvSpPr>
        <p:spPr>
          <a:xfrm>
            <a:off x="0" y="0"/>
            <a:ext cx="2945659" cy="498215"/>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96AE703F-149A-4A3B-9EB2-C9028E950189}"/>
              </a:ext>
            </a:extLst>
          </p:cNvPr>
          <p:cNvSpPr>
            <a:spLocks noGrp="1"/>
          </p:cNvSpPr>
          <p:nvPr>
            <p:ph type="dt" sz="quarter" idx="1"/>
          </p:nvPr>
        </p:nvSpPr>
        <p:spPr>
          <a:xfrm>
            <a:off x="3850443" y="0"/>
            <a:ext cx="2945659" cy="498215"/>
          </a:xfrm>
          <a:prstGeom prst="rect">
            <a:avLst/>
          </a:prstGeom>
        </p:spPr>
        <p:txBody>
          <a:bodyPr vert="horz" lIns="91440" tIns="45720" rIns="91440" bIns="45720" rtlCol="0"/>
          <a:lstStyle>
            <a:lvl1pPr algn="r">
              <a:defRPr sz="1200"/>
            </a:lvl1pPr>
          </a:lstStyle>
          <a:p>
            <a:fld id="{42EFE921-94EB-4B4E-A486-80D8778E98A2}" type="datetimeFigureOut">
              <a:rPr lang="en-US" smtClean="0"/>
              <a:t>10/11/2018</a:t>
            </a:fld>
            <a:endParaRPr lang="en-US"/>
          </a:p>
        </p:txBody>
      </p:sp>
      <p:sp>
        <p:nvSpPr>
          <p:cNvPr id="4" name="Footer Placeholder 3">
            <a:extLst>
              <a:ext uri="{FF2B5EF4-FFF2-40B4-BE49-F238E27FC236}">
                <a16:creationId xmlns:a16="http://schemas.microsoft.com/office/drawing/2014/main" id="{1258DB61-BAE2-4E60-8901-1FCFFCD5D5FB}"/>
              </a:ext>
            </a:extLst>
          </p:cNvPr>
          <p:cNvSpPr>
            <a:spLocks noGrp="1"/>
          </p:cNvSpPr>
          <p:nvPr>
            <p:ph type="ftr" sz="quarter" idx="2"/>
          </p:nvPr>
        </p:nvSpPr>
        <p:spPr>
          <a:xfrm>
            <a:off x="0" y="9431600"/>
            <a:ext cx="2945659" cy="498214"/>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F2763480-96E7-4435-85B8-C70C517810F6}"/>
              </a:ext>
            </a:extLst>
          </p:cNvPr>
          <p:cNvSpPr>
            <a:spLocks noGrp="1"/>
          </p:cNvSpPr>
          <p:nvPr>
            <p:ph type="sldNum" sz="quarter" idx="3"/>
          </p:nvPr>
        </p:nvSpPr>
        <p:spPr>
          <a:xfrm>
            <a:off x="3850443" y="9431600"/>
            <a:ext cx="2945659" cy="498214"/>
          </a:xfrm>
          <a:prstGeom prst="rect">
            <a:avLst/>
          </a:prstGeom>
        </p:spPr>
        <p:txBody>
          <a:bodyPr vert="horz" lIns="91440" tIns="45720" rIns="91440" bIns="45720" rtlCol="0" anchor="b"/>
          <a:lstStyle>
            <a:lvl1pPr algn="r">
              <a:defRPr sz="1200"/>
            </a:lvl1pPr>
          </a:lstStyle>
          <a:p>
            <a:fld id="{F24AB905-B378-48EB-A0D6-1043E1528009}" type="slidenum">
              <a:rPr lang="en-US" smtClean="0"/>
              <a:t>‹#›</a:t>
            </a:fld>
            <a:endParaRPr lang="en-US"/>
          </a:p>
        </p:txBody>
      </p:sp>
    </p:spTree>
    <p:extLst>
      <p:ext uri="{BB962C8B-B14F-4D97-AF65-F5344CB8AC3E}">
        <p14:creationId xmlns:p14="http://schemas.microsoft.com/office/powerpoint/2010/main" val="85418394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21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50443" y="0"/>
            <a:ext cx="2945659" cy="498215"/>
          </a:xfrm>
          <a:prstGeom prst="rect">
            <a:avLst/>
          </a:prstGeom>
        </p:spPr>
        <p:txBody>
          <a:bodyPr vert="horz" lIns="91440" tIns="45720" rIns="91440" bIns="45720" rtlCol="0"/>
          <a:lstStyle>
            <a:lvl1pPr algn="r">
              <a:defRPr sz="1200"/>
            </a:lvl1pPr>
          </a:lstStyle>
          <a:p>
            <a:fld id="{DDFBAF18-2676-4869-9EB6-292CA2179901}" type="datetimeFigureOut">
              <a:rPr lang="en-US" smtClean="0"/>
              <a:t>10/11/2018</a:t>
            </a:fld>
            <a:endParaRPr lang="en-US"/>
          </a:p>
        </p:txBody>
      </p:sp>
      <p:sp>
        <p:nvSpPr>
          <p:cNvPr id="4" name="Slide Image Placeholder 3"/>
          <p:cNvSpPr>
            <a:spLocks noGrp="1" noRot="1" noChangeAspect="1"/>
          </p:cNvSpPr>
          <p:nvPr>
            <p:ph type="sldImg" idx="2"/>
          </p:nvPr>
        </p:nvSpPr>
        <p:spPr>
          <a:xfrm>
            <a:off x="1165225" y="1241425"/>
            <a:ext cx="4467225" cy="3351213"/>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9768" y="4778722"/>
            <a:ext cx="5438140" cy="3909864"/>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431600"/>
            <a:ext cx="2945659" cy="498214"/>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50443" y="9431600"/>
            <a:ext cx="2945659" cy="498214"/>
          </a:xfrm>
          <a:prstGeom prst="rect">
            <a:avLst/>
          </a:prstGeom>
        </p:spPr>
        <p:txBody>
          <a:bodyPr vert="horz" lIns="91440" tIns="45720" rIns="91440" bIns="45720" rtlCol="0" anchor="b"/>
          <a:lstStyle>
            <a:lvl1pPr algn="r">
              <a:defRPr sz="1200"/>
            </a:lvl1pPr>
          </a:lstStyle>
          <a:p>
            <a:fld id="{92F0B7D5-0FBF-4FB6-9C18-A7A6563DC9CC}" type="slidenum">
              <a:rPr lang="en-US" smtClean="0"/>
              <a:t>‹#›</a:t>
            </a:fld>
            <a:endParaRPr lang="en-US"/>
          </a:p>
        </p:txBody>
      </p:sp>
    </p:spTree>
    <p:extLst>
      <p:ext uri="{BB962C8B-B14F-4D97-AF65-F5344CB8AC3E}">
        <p14:creationId xmlns:p14="http://schemas.microsoft.com/office/powerpoint/2010/main" val="14008836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a:extLst>
              <a:ext uri="{FF2B5EF4-FFF2-40B4-BE49-F238E27FC236}">
                <a16:creationId xmlns:a16="http://schemas.microsoft.com/office/drawing/2014/main" id="{3F1DB0A8-7FC0-4016-8A81-C5F59290FA88}"/>
              </a:ext>
            </a:extLst>
          </p:cNvPr>
          <p:cNvSpPr>
            <a:spLocks noGrp="1" noRot="1" noChangeAspect="1" noTextEdit="1"/>
          </p:cNvSpPr>
          <p:nvPr>
            <p:ph type="sldImg"/>
          </p:nvPr>
        </p:nvSpPr>
        <p:spPr>
          <a:xfrm>
            <a:off x="1165225" y="1241425"/>
            <a:ext cx="4467225" cy="3351213"/>
          </a:xfrm>
          <a:ln/>
        </p:spPr>
      </p:sp>
      <p:sp>
        <p:nvSpPr>
          <p:cNvPr id="34819" name="Notes Placeholder 2">
            <a:extLst>
              <a:ext uri="{FF2B5EF4-FFF2-40B4-BE49-F238E27FC236}">
                <a16:creationId xmlns:a16="http://schemas.microsoft.com/office/drawing/2014/main" id="{765FBBB8-55D0-4D35-A948-BD0A9A1D7A0B}"/>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a:t>Ireland is a beautiful country on the Western edge of Europe. It has a land mass and a population slightly smaller than Hokkaido. </a:t>
            </a:r>
          </a:p>
          <a:p>
            <a:r>
              <a:rPr lang="en-GB" altLang="en-US"/>
              <a:t>Ireland has been an independent Republic since 1922 and joined the European Union in 1973.</a:t>
            </a:r>
          </a:p>
          <a:p>
            <a:r>
              <a:rPr lang="en-GB" altLang="en-US">
                <a:solidFill>
                  <a:schemeClr val="tx2"/>
                </a:solidFill>
              </a:rPr>
              <a:t>Ireland has a fast growing population with twice the birth rate of Japan. </a:t>
            </a:r>
            <a:endParaRPr lang="en-IE" altLang="en-US"/>
          </a:p>
          <a:p>
            <a:r>
              <a:rPr lang="en-IE" altLang="en-US"/>
              <a:t>The national immunisation programme is recommended by an independent expert group and is provided free of charge to all children in the State. </a:t>
            </a:r>
            <a:r>
              <a:rPr lang="en-GB" altLang="en-US">
                <a:solidFill>
                  <a:schemeClr val="tx2"/>
                </a:solidFill>
              </a:rPr>
              <a:t> </a:t>
            </a:r>
          </a:p>
        </p:txBody>
      </p:sp>
      <p:sp>
        <p:nvSpPr>
          <p:cNvPr id="34820" name="Slide Number Placeholder 3">
            <a:extLst>
              <a:ext uri="{FF2B5EF4-FFF2-40B4-BE49-F238E27FC236}">
                <a16:creationId xmlns:a16="http://schemas.microsoft.com/office/drawing/2014/main" id="{D686A5D0-1EB3-4FA8-ABC4-B82BAD1E1BE6}"/>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3C6423CC-3BF5-41FE-AB34-DF70AD2DC020}" type="slidenum">
              <a:rPr lang="en-GB" altLang="en-US"/>
              <a:pPr eaLnBrk="1" hangingPunct="1"/>
              <a:t>1</a:t>
            </a:fld>
            <a:endParaRPr lang="en-GB"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Slide Image Placeholder 1"/>
          <p:cNvSpPr>
            <a:spLocks noGrp="1" noRot="1" noChangeAspect="1" noTextEdit="1"/>
          </p:cNvSpPr>
          <p:nvPr>
            <p:ph type="sldImg"/>
          </p:nvPr>
        </p:nvSpPr>
        <p:spPr>
          <a:xfrm>
            <a:off x="674688" y="809625"/>
            <a:ext cx="5387975" cy="4041775"/>
          </a:xfrm>
          <a:ln/>
        </p:spPr>
      </p:sp>
      <p:sp>
        <p:nvSpPr>
          <p:cNvPr id="1382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IE">
              <a:latin typeface="Arial" pitchFamily="34" charset="0"/>
            </a:endParaRPr>
          </a:p>
        </p:txBody>
      </p:sp>
      <p:sp>
        <p:nvSpPr>
          <p:cNvPr id="1382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5830" eaLnBrk="0" hangingPunct="0">
              <a:defRPr sz="1400" b="1">
                <a:solidFill>
                  <a:schemeClr val="accent2"/>
                </a:solidFill>
                <a:latin typeface="Arial" pitchFamily="34" charset="0"/>
              </a:defRPr>
            </a:lvl1pPr>
            <a:lvl2pPr marL="716872" indent="-275720" defTabSz="955830" eaLnBrk="0" hangingPunct="0">
              <a:defRPr sz="1400" b="1">
                <a:solidFill>
                  <a:schemeClr val="accent2"/>
                </a:solidFill>
                <a:latin typeface="Arial" pitchFamily="34" charset="0"/>
              </a:defRPr>
            </a:lvl2pPr>
            <a:lvl3pPr marL="1102881" indent="-220576" defTabSz="955830" eaLnBrk="0" hangingPunct="0">
              <a:defRPr sz="1400" b="1">
                <a:solidFill>
                  <a:schemeClr val="accent2"/>
                </a:solidFill>
                <a:latin typeface="Arial" pitchFamily="34" charset="0"/>
              </a:defRPr>
            </a:lvl3pPr>
            <a:lvl4pPr marL="1544033" indent="-220576" defTabSz="955830" eaLnBrk="0" hangingPunct="0">
              <a:defRPr sz="1400" b="1">
                <a:solidFill>
                  <a:schemeClr val="accent2"/>
                </a:solidFill>
                <a:latin typeface="Arial" pitchFamily="34" charset="0"/>
              </a:defRPr>
            </a:lvl4pPr>
            <a:lvl5pPr marL="1985185" indent="-220576" defTabSz="955830" eaLnBrk="0" hangingPunct="0">
              <a:defRPr sz="1400" b="1">
                <a:solidFill>
                  <a:schemeClr val="accent2"/>
                </a:solidFill>
                <a:latin typeface="Arial" pitchFamily="34" charset="0"/>
              </a:defRPr>
            </a:lvl5pPr>
            <a:lvl6pPr marL="2426338" indent="-220576" defTabSz="955830" eaLnBrk="0" fontAlgn="base" hangingPunct="0">
              <a:spcBef>
                <a:spcPct val="0"/>
              </a:spcBef>
              <a:spcAft>
                <a:spcPct val="0"/>
              </a:spcAft>
              <a:defRPr sz="1400" b="1">
                <a:solidFill>
                  <a:schemeClr val="accent2"/>
                </a:solidFill>
                <a:latin typeface="Arial" pitchFamily="34" charset="0"/>
              </a:defRPr>
            </a:lvl6pPr>
            <a:lvl7pPr marL="2867490" indent="-220576" defTabSz="955830" eaLnBrk="0" fontAlgn="base" hangingPunct="0">
              <a:spcBef>
                <a:spcPct val="0"/>
              </a:spcBef>
              <a:spcAft>
                <a:spcPct val="0"/>
              </a:spcAft>
              <a:defRPr sz="1400" b="1">
                <a:solidFill>
                  <a:schemeClr val="accent2"/>
                </a:solidFill>
                <a:latin typeface="Arial" pitchFamily="34" charset="0"/>
              </a:defRPr>
            </a:lvl7pPr>
            <a:lvl8pPr marL="3308642" indent="-220576" defTabSz="955830" eaLnBrk="0" fontAlgn="base" hangingPunct="0">
              <a:spcBef>
                <a:spcPct val="0"/>
              </a:spcBef>
              <a:spcAft>
                <a:spcPct val="0"/>
              </a:spcAft>
              <a:defRPr sz="1400" b="1">
                <a:solidFill>
                  <a:schemeClr val="accent2"/>
                </a:solidFill>
                <a:latin typeface="Arial" pitchFamily="34" charset="0"/>
              </a:defRPr>
            </a:lvl8pPr>
            <a:lvl9pPr marL="3749794" indent="-220576" defTabSz="955830" eaLnBrk="0" fontAlgn="base" hangingPunct="0">
              <a:spcBef>
                <a:spcPct val="0"/>
              </a:spcBef>
              <a:spcAft>
                <a:spcPct val="0"/>
              </a:spcAft>
              <a:defRPr sz="1400" b="1">
                <a:solidFill>
                  <a:schemeClr val="accent2"/>
                </a:solidFill>
                <a:latin typeface="Arial" pitchFamily="34" charset="0"/>
              </a:defRPr>
            </a:lvl9pPr>
          </a:lstStyle>
          <a:p>
            <a:pPr eaLnBrk="1" hangingPunct="1"/>
            <a:fld id="{EEA5EA72-8C7D-4505-8D42-FAC52E8EAB0E}" type="slidenum">
              <a:rPr lang="en-GB" altLang="en-US" sz="1300" b="0">
                <a:solidFill>
                  <a:srgbClr val="000000"/>
                </a:solidFill>
              </a:rPr>
              <a:pPr eaLnBrk="1" hangingPunct="1"/>
              <a:t>15</a:t>
            </a:fld>
            <a:endParaRPr lang="en-GB" altLang="en-US" sz="1300" b="0">
              <a:solidFill>
                <a:srgbClr val="000000"/>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Slide Image Placeholder 1"/>
          <p:cNvSpPr>
            <a:spLocks noGrp="1" noRot="1" noChangeAspect="1" noTextEdit="1"/>
          </p:cNvSpPr>
          <p:nvPr>
            <p:ph type="sldImg"/>
          </p:nvPr>
        </p:nvSpPr>
        <p:spPr>
          <a:xfrm>
            <a:off x="674688" y="809625"/>
            <a:ext cx="5387975" cy="4041775"/>
          </a:xfrm>
          <a:ln/>
        </p:spPr>
      </p:sp>
      <p:sp>
        <p:nvSpPr>
          <p:cNvPr id="1382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IE">
              <a:latin typeface="Arial" pitchFamily="34" charset="0"/>
            </a:endParaRPr>
          </a:p>
        </p:txBody>
      </p:sp>
      <p:sp>
        <p:nvSpPr>
          <p:cNvPr id="1382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5830" eaLnBrk="0" hangingPunct="0">
              <a:defRPr sz="1400" b="1">
                <a:solidFill>
                  <a:schemeClr val="accent2"/>
                </a:solidFill>
                <a:latin typeface="Arial" pitchFamily="34" charset="0"/>
              </a:defRPr>
            </a:lvl1pPr>
            <a:lvl2pPr marL="716872" indent="-275720" defTabSz="955830" eaLnBrk="0" hangingPunct="0">
              <a:defRPr sz="1400" b="1">
                <a:solidFill>
                  <a:schemeClr val="accent2"/>
                </a:solidFill>
                <a:latin typeface="Arial" pitchFamily="34" charset="0"/>
              </a:defRPr>
            </a:lvl2pPr>
            <a:lvl3pPr marL="1102881" indent="-220576" defTabSz="955830" eaLnBrk="0" hangingPunct="0">
              <a:defRPr sz="1400" b="1">
                <a:solidFill>
                  <a:schemeClr val="accent2"/>
                </a:solidFill>
                <a:latin typeface="Arial" pitchFamily="34" charset="0"/>
              </a:defRPr>
            </a:lvl3pPr>
            <a:lvl4pPr marL="1544033" indent="-220576" defTabSz="955830" eaLnBrk="0" hangingPunct="0">
              <a:defRPr sz="1400" b="1">
                <a:solidFill>
                  <a:schemeClr val="accent2"/>
                </a:solidFill>
                <a:latin typeface="Arial" pitchFamily="34" charset="0"/>
              </a:defRPr>
            </a:lvl4pPr>
            <a:lvl5pPr marL="1985185" indent="-220576" defTabSz="955830" eaLnBrk="0" hangingPunct="0">
              <a:defRPr sz="1400" b="1">
                <a:solidFill>
                  <a:schemeClr val="accent2"/>
                </a:solidFill>
                <a:latin typeface="Arial" pitchFamily="34" charset="0"/>
              </a:defRPr>
            </a:lvl5pPr>
            <a:lvl6pPr marL="2426338" indent="-220576" defTabSz="955830" eaLnBrk="0" fontAlgn="base" hangingPunct="0">
              <a:spcBef>
                <a:spcPct val="0"/>
              </a:spcBef>
              <a:spcAft>
                <a:spcPct val="0"/>
              </a:spcAft>
              <a:defRPr sz="1400" b="1">
                <a:solidFill>
                  <a:schemeClr val="accent2"/>
                </a:solidFill>
                <a:latin typeface="Arial" pitchFamily="34" charset="0"/>
              </a:defRPr>
            </a:lvl6pPr>
            <a:lvl7pPr marL="2867490" indent="-220576" defTabSz="955830" eaLnBrk="0" fontAlgn="base" hangingPunct="0">
              <a:spcBef>
                <a:spcPct val="0"/>
              </a:spcBef>
              <a:spcAft>
                <a:spcPct val="0"/>
              </a:spcAft>
              <a:defRPr sz="1400" b="1">
                <a:solidFill>
                  <a:schemeClr val="accent2"/>
                </a:solidFill>
                <a:latin typeface="Arial" pitchFamily="34" charset="0"/>
              </a:defRPr>
            </a:lvl7pPr>
            <a:lvl8pPr marL="3308642" indent="-220576" defTabSz="955830" eaLnBrk="0" fontAlgn="base" hangingPunct="0">
              <a:spcBef>
                <a:spcPct val="0"/>
              </a:spcBef>
              <a:spcAft>
                <a:spcPct val="0"/>
              </a:spcAft>
              <a:defRPr sz="1400" b="1">
                <a:solidFill>
                  <a:schemeClr val="accent2"/>
                </a:solidFill>
                <a:latin typeface="Arial" pitchFamily="34" charset="0"/>
              </a:defRPr>
            </a:lvl8pPr>
            <a:lvl9pPr marL="3749794" indent="-220576" defTabSz="955830" eaLnBrk="0" fontAlgn="base" hangingPunct="0">
              <a:spcBef>
                <a:spcPct val="0"/>
              </a:spcBef>
              <a:spcAft>
                <a:spcPct val="0"/>
              </a:spcAft>
              <a:defRPr sz="1400" b="1">
                <a:solidFill>
                  <a:schemeClr val="accent2"/>
                </a:solidFill>
                <a:latin typeface="Arial" pitchFamily="34" charset="0"/>
              </a:defRPr>
            </a:lvl9pPr>
          </a:lstStyle>
          <a:p>
            <a:pPr eaLnBrk="1" hangingPunct="1"/>
            <a:fld id="{EEA5EA72-8C7D-4505-8D42-FAC52E8EAB0E}" type="slidenum">
              <a:rPr lang="en-GB" altLang="en-US" sz="1300" b="0">
                <a:solidFill>
                  <a:srgbClr val="000000"/>
                </a:solidFill>
              </a:rPr>
              <a:pPr eaLnBrk="1" hangingPunct="1"/>
              <a:t>16</a:t>
            </a:fld>
            <a:endParaRPr lang="en-GB" altLang="en-US" sz="1300" b="0">
              <a:solidFill>
                <a:srgbClr val="000000"/>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p:cNvSpPr>
            <a:spLocks noGrp="1" noRot="1" noChangeAspect="1" noTextEdit="1"/>
          </p:cNvSpPr>
          <p:nvPr>
            <p:ph type="sldImg"/>
          </p:nvPr>
        </p:nvSpPr>
        <p:spPr>
          <a:xfrm>
            <a:off x="674688" y="809625"/>
            <a:ext cx="5387975" cy="4041775"/>
          </a:xfrm>
          <a:ln/>
        </p:spPr>
      </p:sp>
      <p:sp>
        <p:nvSpPr>
          <p:cNvPr id="1136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IE">
              <a:latin typeface="Arial" pitchFamily="34" charset="0"/>
            </a:endParaRPr>
          </a:p>
        </p:txBody>
      </p:sp>
      <p:sp>
        <p:nvSpPr>
          <p:cNvPr id="1136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131" eaLnBrk="0" hangingPunct="0">
              <a:defRPr>
                <a:solidFill>
                  <a:schemeClr val="tx1"/>
                </a:solidFill>
                <a:latin typeface="Arial" pitchFamily="34" charset="0"/>
              </a:defRPr>
            </a:lvl1pPr>
            <a:lvl2pPr marL="716872" indent="-275720" defTabSz="922131" eaLnBrk="0" hangingPunct="0">
              <a:defRPr>
                <a:solidFill>
                  <a:schemeClr val="tx1"/>
                </a:solidFill>
                <a:latin typeface="Arial" pitchFamily="34" charset="0"/>
              </a:defRPr>
            </a:lvl2pPr>
            <a:lvl3pPr marL="1102881" indent="-220576" defTabSz="922131" eaLnBrk="0" hangingPunct="0">
              <a:defRPr>
                <a:solidFill>
                  <a:schemeClr val="tx1"/>
                </a:solidFill>
                <a:latin typeface="Arial" pitchFamily="34" charset="0"/>
              </a:defRPr>
            </a:lvl3pPr>
            <a:lvl4pPr marL="1544033" indent="-220576" defTabSz="922131" eaLnBrk="0" hangingPunct="0">
              <a:defRPr>
                <a:solidFill>
                  <a:schemeClr val="tx1"/>
                </a:solidFill>
                <a:latin typeface="Arial" pitchFamily="34" charset="0"/>
              </a:defRPr>
            </a:lvl4pPr>
            <a:lvl5pPr marL="1985185" indent="-220576" defTabSz="922131" eaLnBrk="0" hangingPunct="0">
              <a:defRPr>
                <a:solidFill>
                  <a:schemeClr val="tx1"/>
                </a:solidFill>
                <a:latin typeface="Arial" pitchFamily="34" charset="0"/>
              </a:defRPr>
            </a:lvl5pPr>
            <a:lvl6pPr marL="2426338" indent="-220576" algn="ctr" defTabSz="922131" eaLnBrk="0" fontAlgn="base" hangingPunct="0">
              <a:spcBef>
                <a:spcPct val="0"/>
              </a:spcBef>
              <a:spcAft>
                <a:spcPct val="0"/>
              </a:spcAft>
              <a:defRPr>
                <a:solidFill>
                  <a:schemeClr val="tx1"/>
                </a:solidFill>
                <a:latin typeface="Arial" pitchFamily="34" charset="0"/>
              </a:defRPr>
            </a:lvl6pPr>
            <a:lvl7pPr marL="2867490" indent="-220576" algn="ctr" defTabSz="922131" eaLnBrk="0" fontAlgn="base" hangingPunct="0">
              <a:spcBef>
                <a:spcPct val="0"/>
              </a:spcBef>
              <a:spcAft>
                <a:spcPct val="0"/>
              </a:spcAft>
              <a:defRPr>
                <a:solidFill>
                  <a:schemeClr val="tx1"/>
                </a:solidFill>
                <a:latin typeface="Arial" pitchFamily="34" charset="0"/>
              </a:defRPr>
            </a:lvl7pPr>
            <a:lvl8pPr marL="3308642" indent="-220576" algn="ctr" defTabSz="922131" eaLnBrk="0" fontAlgn="base" hangingPunct="0">
              <a:spcBef>
                <a:spcPct val="0"/>
              </a:spcBef>
              <a:spcAft>
                <a:spcPct val="0"/>
              </a:spcAft>
              <a:defRPr>
                <a:solidFill>
                  <a:schemeClr val="tx1"/>
                </a:solidFill>
                <a:latin typeface="Arial" pitchFamily="34" charset="0"/>
              </a:defRPr>
            </a:lvl8pPr>
            <a:lvl9pPr marL="3749794" indent="-220576" algn="ctr" defTabSz="922131" eaLnBrk="0" fontAlgn="base" hangingPunct="0">
              <a:spcBef>
                <a:spcPct val="0"/>
              </a:spcBef>
              <a:spcAft>
                <a:spcPct val="0"/>
              </a:spcAft>
              <a:defRPr>
                <a:solidFill>
                  <a:schemeClr val="tx1"/>
                </a:solidFill>
                <a:latin typeface="Arial" pitchFamily="34" charset="0"/>
              </a:defRPr>
            </a:lvl9pPr>
          </a:lstStyle>
          <a:p>
            <a:pPr eaLnBrk="1" hangingPunct="1"/>
            <a:fld id="{9143E9EB-769F-4510-A4B1-A2A489FEEBD1}" type="slidenum">
              <a:rPr lang="en-GB" altLang="en-US">
                <a:solidFill>
                  <a:srgbClr val="000000"/>
                </a:solidFill>
              </a:rPr>
              <a:pPr eaLnBrk="1" hangingPunct="1"/>
              <a:t>17</a:t>
            </a:fld>
            <a:endParaRPr lang="en-GB" altLang="en-US">
              <a:solidFill>
                <a:srgbClr val="000000"/>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fld id="{49A5AA23-0176-4412-8313-65032B5BCF02}" type="slidenum">
              <a:rPr lang="en-IE" smtClean="0"/>
              <a:pPr/>
              <a:t>18</a:t>
            </a:fld>
            <a:endParaRPr lang="en-IE"/>
          </a:p>
        </p:txBody>
      </p:sp>
    </p:spTree>
    <p:extLst>
      <p:ext uri="{BB962C8B-B14F-4D97-AF65-F5344CB8AC3E}">
        <p14:creationId xmlns:p14="http://schemas.microsoft.com/office/powerpoint/2010/main" val="17773327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Slide Image Placeholder 1"/>
          <p:cNvSpPr>
            <a:spLocks noGrp="1" noRot="1" noChangeAspect="1" noTextEdit="1"/>
          </p:cNvSpPr>
          <p:nvPr>
            <p:ph type="sldImg"/>
          </p:nvPr>
        </p:nvSpPr>
        <p:spPr>
          <a:xfrm>
            <a:off x="674688" y="809625"/>
            <a:ext cx="5387975" cy="4041775"/>
          </a:xfrm>
          <a:ln/>
        </p:spPr>
      </p:sp>
      <p:sp>
        <p:nvSpPr>
          <p:cNvPr id="1392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lvl="1"/>
            <a:endParaRPr lang="en-IE">
              <a:solidFill>
                <a:schemeClr val="bg1"/>
              </a:solidFill>
              <a:latin typeface="Arial" pitchFamily="34" charset="0"/>
              <a:cs typeface="Arial" pitchFamily="34" charset="0"/>
            </a:endParaRPr>
          </a:p>
          <a:p>
            <a:endParaRPr lang="en-IE">
              <a:latin typeface="Arial" pitchFamily="34" charset="0"/>
            </a:endParaRPr>
          </a:p>
        </p:txBody>
      </p:sp>
      <p:sp>
        <p:nvSpPr>
          <p:cNvPr id="1392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5830" eaLnBrk="0" hangingPunct="0">
              <a:defRPr sz="1400" b="1">
                <a:solidFill>
                  <a:schemeClr val="accent2"/>
                </a:solidFill>
                <a:latin typeface="Arial" pitchFamily="34" charset="0"/>
              </a:defRPr>
            </a:lvl1pPr>
            <a:lvl2pPr marL="716872" indent="-275720" defTabSz="955830" eaLnBrk="0" hangingPunct="0">
              <a:defRPr sz="1400" b="1">
                <a:solidFill>
                  <a:schemeClr val="accent2"/>
                </a:solidFill>
                <a:latin typeface="Arial" pitchFamily="34" charset="0"/>
              </a:defRPr>
            </a:lvl2pPr>
            <a:lvl3pPr marL="1102881" indent="-220576" defTabSz="955830" eaLnBrk="0" hangingPunct="0">
              <a:defRPr sz="1400" b="1">
                <a:solidFill>
                  <a:schemeClr val="accent2"/>
                </a:solidFill>
                <a:latin typeface="Arial" pitchFamily="34" charset="0"/>
              </a:defRPr>
            </a:lvl3pPr>
            <a:lvl4pPr marL="1544033" indent="-220576" defTabSz="955830" eaLnBrk="0" hangingPunct="0">
              <a:defRPr sz="1400" b="1">
                <a:solidFill>
                  <a:schemeClr val="accent2"/>
                </a:solidFill>
                <a:latin typeface="Arial" pitchFamily="34" charset="0"/>
              </a:defRPr>
            </a:lvl4pPr>
            <a:lvl5pPr marL="1985185" indent="-220576" defTabSz="955830" eaLnBrk="0" hangingPunct="0">
              <a:defRPr sz="1400" b="1">
                <a:solidFill>
                  <a:schemeClr val="accent2"/>
                </a:solidFill>
                <a:latin typeface="Arial" pitchFamily="34" charset="0"/>
              </a:defRPr>
            </a:lvl5pPr>
            <a:lvl6pPr marL="2426338" indent="-220576" defTabSz="955830" eaLnBrk="0" fontAlgn="base" hangingPunct="0">
              <a:spcBef>
                <a:spcPct val="0"/>
              </a:spcBef>
              <a:spcAft>
                <a:spcPct val="0"/>
              </a:spcAft>
              <a:defRPr sz="1400" b="1">
                <a:solidFill>
                  <a:schemeClr val="accent2"/>
                </a:solidFill>
                <a:latin typeface="Arial" pitchFamily="34" charset="0"/>
              </a:defRPr>
            </a:lvl6pPr>
            <a:lvl7pPr marL="2867490" indent="-220576" defTabSz="955830" eaLnBrk="0" fontAlgn="base" hangingPunct="0">
              <a:spcBef>
                <a:spcPct val="0"/>
              </a:spcBef>
              <a:spcAft>
                <a:spcPct val="0"/>
              </a:spcAft>
              <a:defRPr sz="1400" b="1">
                <a:solidFill>
                  <a:schemeClr val="accent2"/>
                </a:solidFill>
                <a:latin typeface="Arial" pitchFamily="34" charset="0"/>
              </a:defRPr>
            </a:lvl7pPr>
            <a:lvl8pPr marL="3308642" indent="-220576" defTabSz="955830" eaLnBrk="0" fontAlgn="base" hangingPunct="0">
              <a:spcBef>
                <a:spcPct val="0"/>
              </a:spcBef>
              <a:spcAft>
                <a:spcPct val="0"/>
              </a:spcAft>
              <a:defRPr sz="1400" b="1">
                <a:solidFill>
                  <a:schemeClr val="accent2"/>
                </a:solidFill>
                <a:latin typeface="Arial" pitchFamily="34" charset="0"/>
              </a:defRPr>
            </a:lvl8pPr>
            <a:lvl9pPr marL="3749794" indent="-220576" defTabSz="955830" eaLnBrk="0" fontAlgn="base" hangingPunct="0">
              <a:spcBef>
                <a:spcPct val="0"/>
              </a:spcBef>
              <a:spcAft>
                <a:spcPct val="0"/>
              </a:spcAft>
              <a:defRPr sz="1400" b="1">
                <a:solidFill>
                  <a:schemeClr val="accent2"/>
                </a:solidFill>
                <a:latin typeface="Arial" pitchFamily="34" charset="0"/>
              </a:defRPr>
            </a:lvl9pPr>
          </a:lstStyle>
          <a:p>
            <a:pPr eaLnBrk="1" hangingPunct="1"/>
            <a:fld id="{52336759-8811-4AD3-A012-4F63CDF90508}" type="slidenum">
              <a:rPr lang="en-GB" altLang="en-US" sz="1300" b="0">
                <a:solidFill>
                  <a:srgbClr val="000000"/>
                </a:solidFill>
              </a:rPr>
              <a:pPr eaLnBrk="1" hangingPunct="1"/>
              <a:t>19</a:t>
            </a:fld>
            <a:endParaRPr lang="en-GB" altLang="en-US" sz="1300" b="0">
              <a:solidFill>
                <a:srgbClr val="000000"/>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a:extLst>
              <a:ext uri="{FF2B5EF4-FFF2-40B4-BE49-F238E27FC236}">
                <a16:creationId xmlns:a16="http://schemas.microsoft.com/office/drawing/2014/main" id="{AF133084-BAA7-44D7-AA6D-26353B33183D}"/>
              </a:ext>
            </a:extLst>
          </p:cNvPr>
          <p:cNvSpPr>
            <a:spLocks noGrp="1" noRot="1" noChangeAspect="1" noTextEdit="1"/>
          </p:cNvSpPr>
          <p:nvPr>
            <p:ph type="sldImg"/>
          </p:nvPr>
        </p:nvSpPr>
        <p:spPr>
          <a:ln/>
        </p:spPr>
      </p:sp>
      <p:sp>
        <p:nvSpPr>
          <p:cNvPr id="46083" name="Notes Placeholder 2">
            <a:extLst>
              <a:ext uri="{FF2B5EF4-FFF2-40B4-BE49-F238E27FC236}">
                <a16:creationId xmlns:a16="http://schemas.microsoft.com/office/drawing/2014/main" id="{A1099594-1EA9-4A74-A72A-A5AAA3D062E5}"/>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a:t>We ran a social media campaign from February this year and also actively targeted national media. This has led to better coverage including an investigative TV programme concluding the vaccine is safe and more positive articles about the vaccine.</a:t>
            </a:r>
            <a:r>
              <a:rPr lang="en-IE" altLang="en-US"/>
              <a:t> One unexpected TV show was very influential – a comedian took on the anti vaccine groups - this show is watched by many more than watch the other serious TV show and this led to much positive media coverage.</a:t>
            </a:r>
            <a:endParaRPr lang="en-GB" altLang="en-US"/>
          </a:p>
        </p:txBody>
      </p:sp>
      <p:sp>
        <p:nvSpPr>
          <p:cNvPr id="46084" name="Slide Number Placeholder 3">
            <a:extLst>
              <a:ext uri="{FF2B5EF4-FFF2-40B4-BE49-F238E27FC236}">
                <a16:creationId xmlns:a16="http://schemas.microsoft.com/office/drawing/2014/main" id="{771244AC-319E-418D-967E-AC70B0EF9C4F}"/>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0F237C03-4812-47DE-9186-EFFECAAE95DE}" type="slidenum">
              <a:rPr lang="en-GB" altLang="en-US"/>
              <a:pPr eaLnBrk="1" hangingPunct="1"/>
              <a:t>20</a:t>
            </a:fld>
            <a:endParaRPr lang="en-GB"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Slide Image Placeholder 1"/>
          <p:cNvSpPr>
            <a:spLocks noGrp="1" noRot="1" noChangeAspect="1" noTextEdit="1"/>
          </p:cNvSpPr>
          <p:nvPr>
            <p:ph type="sldImg"/>
          </p:nvPr>
        </p:nvSpPr>
        <p:spPr>
          <a:xfrm>
            <a:off x="674688" y="809625"/>
            <a:ext cx="5387975" cy="4041775"/>
          </a:xfrm>
          <a:ln/>
        </p:spPr>
      </p:sp>
      <p:sp>
        <p:nvSpPr>
          <p:cNvPr id="1392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lvl="1"/>
            <a:endParaRPr lang="en-IE">
              <a:solidFill>
                <a:schemeClr val="bg1"/>
              </a:solidFill>
              <a:latin typeface="Arial" pitchFamily="34" charset="0"/>
              <a:cs typeface="Arial" pitchFamily="34" charset="0"/>
            </a:endParaRPr>
          </a:p>
          <a:p>
            <a:endParaRPr lang="en-IE">
              <a:latin typeface="Arial" pitchFamily="34" charset="0"/>
            </a:endParaRPr>
          </a:p>
        </p:txBody>
      </p:sp>
      <p:sp>
        <p:nvSpPr>
          <p:cNvPr id="1392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5830" eaLnBrk="0" hangingPunct="0">
              <a:defRPr sz="1400" b="1">
                <a:solidFill>
                  <a:schemeClr val="accent2"/>
                </a:solidFill>
                <a:latin typeface="Arial" pitchFamily="34" charset="0"/>
              </a:defRPr>
            </a:lvl1pPr>
            <a:lvl2pPr marL="716872" indent="-275720" defTabSz="955830" eaLnBrk="0" hangingPunct="0">
              <a:defRPr sz="1400" b="1">
                <a:solidFill>
                  <a:schemeClr val="accent2"/>
                </a:solidFill>
                <a:latin typeface="Arial" pitchFamily="34" charset="0"/>
              </a:defRPr>
            </a:lvl2pPr>
            <a:lvl3pPr marL="1102881" indent="-220576" defTabSz="955830" eaLnBrk="0" hangingPunct="0">
              <a:defRPr sz="1400" b="1">
                <a:solidFill>
                  <a:schemeClr val="accent2"/>
                </a:solidFill>
                <a:latin typeface="Arial" pitchFamily="34" charset="0"/>
              </a:defRPr>
            </a:lvl3pPr>
            <a:lvl4pPr marL="1544033" indent="-220576" defTabSz="955830" eaLnBrk="0" hangingPunct="0">
              <a:defRPr sz="1400" b="1">
                <a:solidFill>
                  <a:schemeClr val="accent2"/>
                </a:solidFill>
                <a:latin typeface="Arial" pitchFamily="34" charset="0"/>
              </a:defRPr>
            </a:lvl4pPr>
            <a:lvl5pPr marL="1985185" indent="-220576" defTabSz="955830" eaLnBrk="0" hangingPunct="0">
              <a:defRPr sz="1400" b="1">
                <a:solidFill>
                  <a:schemeClr val="accent2"/>
                </a:solidFill>
                <a:latin typeface="Arial" pitchFamily="34" charset="0"/>
              </a:defRPr>
            </a:lvl5pPr>
            <a:lvl6pPr marL="2426338" indent="-220576" defTabSz="955830" eaLnBrk="0" fontAlgn="base" hangingPunct="0">
              <a:spcBef>
                <a:spcPct val="0"/>
              </a:spcBef>
              <a:spcAft>
                <a:spcPct val="0"/>
              </a:spcAft>
              <a:defRPr sz="1400" b="1">
                <a:solidFill>
                  <a:schemeClr val="accent2"/>
                </a:solidFill>
                <a:latin typeface="Arial" pitchFamily="34" charset="0"/>
              </a:defRPr>
            </a:lvl6pPr>
            <a:lvl7pPr marL="2867490" indent="-220576" defTabSz="955830" eaLnBrk="0" fontAlgn="base" hangingPunct="0">
              <a:spcBef>
                <a:spcPct val="0"/>
              </a:spcBef>
              <a:spcAft>
                <a:spcPct val="0"/>
              </a:spcAft>
              <a:defRPr sz="1400" b="1">
                <a:solidFill>
                  <a:schemeClr val="accent2"/>
                </a:solidFill>
                <a:latin typeface="Arial" pitchFamily="34" charset="0"/>
              </a:defRPr>
            </a:lvl7pPr>
            <a:lvl8pPr marL="3308642" indent="-220576" defTabSz="955830" eaLnBrk="0" fontAlgn="base" hangingPunct="0">
              <a:spcBef>
                <a:spcPct val="0"/>
              </a:spcBef>
              <a:spcAft>
                <a:spcPct val="0"/>
              </a:spcAft>
              <a:defRPr sz="1400" b="1">
                <a:solidFill>
                  <a:schemeClr val="accent2"/>
                </a:solidFill>
                <a:latin typeface="Arial" pitchFamily="34" charset="0"/>
              </a:defRPr>
            </a:lvl8pPr>
            <a:lvl9pPr marL="3749794" indent="-220576" defTabSz="955830" eaLnBrk="0" fontAlgn="base" hangingPunct="0">
              <a:spcBef>
                <a:spcPct val="0"/>
              </a:spcBef>
              <a:spcAft>
                <a:spcPct val="0"/>
              </a:spcAft>
              <a:defRPr sz="1400" b="1">
                <a:solidFill>
                  <a:schemeClr val="accent2"/>
                </a:solidFill>
                <a:latin typeface="Arial" pitchFamily="34" charset="0"/>
              </a:defRPr>
            </a:lvl9pPr>
          </a:lstStyle>
          <a:p>
            <a:pPr eaLnBrk="1" hangingPunct="1"/>
            <a:fld id="{52336759-8811-4AD3-A012-4F63CDF90508}" type="slidenum">
              <a:rPr lang="en-GB" altLang="en-US" sz="1300" b="0">
                <a:solidFill>
                  <a:srgbClr val="000000"/>
                </a:solidFill>
              </a:rPr>
              <a:pPr eaLnBrk="1" hangingPunct="1"/>
              <a:t>21</a:t>
            </a:fld>
            <a:endParaRPr lang="en-GB" altLang="en-US" sz="1300" b="0">
              <a:solidFill>
                <a:srgbClr val="000000"/>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a:extLst>
              <a:ext uri="{FF2B5EF4-FFF2-40B4-BE49-F238E27FC236}">
                <a16:creationId xmlns:a16="http://schemas.microsoft.com/office/drawing/2014/main" id="{FD7A85C5-37E4-4CE5-A9D3-A827D839517F}"/>
              </a:ext>
            </a:extLst>
          </p:cNvPr>
          <p:cNvSpPr>
            <a:spLocks noGrp="1" noRot="1" noChangeAspect="1" noTextEdit="1"/>
          </p:cNvSpPr>
          <p:nvPr>
            <p:ph type="sldImg"/>
          </p:nvPr>
        </p:nvSpPr>
        <p:spPr>
          <a:ln/>
        </p:spPr>
      </p:sp>
      <p:sp>
        <p:nvSpPr>
          <p:cNvPr id="48131" name="Notes Placeholder 2">
            <a:extLst>
              <a:ext uri="{FF2B5EF4-FFF2-40B4-BE49-F238E27FC236}">
                <a16:creationId xmlns:a16="http://schemas.microsoft.com/office/drawing/2014/main" id="{5B3BCAD4-F612-4184-A94B-926425D844AB}"/>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a:t>We have had very positive political  support from all the health representatives of the political parties. </a:t>
            </a:r>
          </a:p>
          <a:p>
            <a:r>
              <a:rPr lang="en-GB" altLang="en-US"/>
              <a:t>Our </a:t>
            </a:r>
            <a:r>
              <a:rPr lang="en-GB" altLang="en-US">
                <a:cs typeface="Arial" panose="020B0604020202020204" pitchFamily="34" charset="0"/>
              </a:rPr>
              <a:t>Minister for Health who is only 30 years of age spoke at our national HPV conference to show solidarity with the vaccination teams.</a:t>
            </a:r>
          </a:p>
          <a:p>
            <a:r>
              <a:rPr lang="en-GB" altLang="en-US">
                <a:cs typeface="Arial" panose="020B0604020202020204" pitchFamily="34" charset="0"/>
              </a:rPr>
              <a:t>He has made very strong statements promoting the vaccine and countering misinformation such as “Uniformed nonsense about HPV vaccine is endangering lives” and </a:t>
            </a:r>
            <a:endParaRPr lang="en-IE" altLang="en-US">
              <a:cs typeface="Arial" panose="020B0604020202020204" pitchFamily="34" charset="0"/>
            </a:endParaRPr>
          </a:p>
          <a:p>
            <a:r>
              <a:rPr lang="en-IE" altLang="en-US">
                <a:cs typeface="Arial" panose="020B0604020202020204" pitchFamily="34" charset="0"/>
              </a:rPr>
              <a:t>“If you want to give medical advice on vaccinations, become a doctor. If not, get out of the way and stay away from our public health policy.”</a:t>
            </a:r>
          </a:p>
          <a:p>
            <a:r>
              <a:rPr lang="en-GB" altLang="en-US"/>
              <a:t>The photo shows the Minister with the Chair of the Irish Medical Organisation.</a:t>
            </a:r>
          </a:p>
          <a:p>
            <a:r>
              <a:rPr lang="en-GB" altLang="en-US"/>
              <a:t>So is there any impact from all these actions?</a:t>
            </a:r>
          </a:p>
          <a:p>
            <a:endParaRPr lang="en-IE" altLang="en-US"/>
          </a:p>
        </p:txBody>
      </p:sp>
      <p:sp>
        <p:nvSpPr>
          <p:cNvPr id="48132" name="Slide Number Placeholder 3">
            <a:extLst>
              <a:ext uri="{FF2B5EF4-FFF2-40B4-BE49-F238E27FC236}">
                <a16:creationId xmlns:a16="http://schemas.microsoft.com/office/drawing/2014/main" id="{F717A9EF-B214-40EB-842D-CFD838F5D8F1}"/>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208A126A-0B98-4EB3-92CF-D94144B17139}" type="slidenum">
              <a:rPr lang="en-GB" altLang="en-US"/>
              <a:pPr eaLnBrk="1" hangingPunct="1"/>
              <a:t>23</a:t>
            </a:fld>
            <a:endParaRPr lang="en-GB"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Slide Image Placeholder 1">
            <a:extLst>
              <a:ext uri="{FF2B5EF4-FFF2-40B4-BE49-F238E27FC236}">
                <a16:creationId xmlns:a16="http://schemas.microsoft.com/office/drawing/2014/main" id="{C08F43AD-E57D-41E1-BB16-7D9EEF1D85FA}"/>
              </a:ext>
            </a:extLst>
          </p:cNvPr>
          <p:cNvSpPr>
            <a:spLocks noGrp="1" noRot="1" noChangeAspect="1" noTextEdit="1"/>
          </p:cNvSpPr>
          <p:nvPr>
            <p:ph type="sldImg"/>
          </p:nvPr>
        </p:nvSpPr>
        <p:spPr>
          <a:ln/>
        </p:spPr>
      </p:sp>
      <p:sp>
        <p:nvSpPr>
          <p:cNvPr id="151555" name="Notes Placeholder 2">
            <a:extLst>
              <a:ext uri="{FF2B5EF4-FFF2-40B4-BE49-F238E27FC236}">
                <a16:creationId xmlns:a16="http://schemas.microsoft.com/office/drawing/2014/main" id="{649C75D1-5287-42FF-B915-1B9BBB26F27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IE" altLang="en-US">
              <a:latin typeface="Arial" panose="020B0604020202020204" pitchFamily="34" charset="0"/>
            </a:endParaRPr>
          </a:p>
        </p:txBody>
      </p:sp>
      <p:sp>
        <p:nvSpPr>
          <p:cNvPr id="151556" name="Slide Number Placeholder 3">
            <a:extLst>
              <a:ext uri="{FF2B5EF4-FFF2-40B4-BE49-F238E27FC236}">
                <a16:creationId xmlns:a16="http://schemas.microsoft.com/office/drawing/2014/main" id="{020CD4FC-BFBD-4E39-9748-38CC9B0AD31D}"/>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96938" eaLnBrk="0" hangingPunct="0">
              <a:defRPr sz="1400" b="1">
                <a:solidFill>
                  <a:schemeClr val="accent2"/>
                </a:solidFill>
                <a:latin typeface="Arial" panose="020B0604020202020204" pitchFamily="34" charset="0"/>
              </a:defRPr>
            </a:lvl1pPr>
            <a:lvl2pPr marL="742950" indent="-285750" defTabSz="896938" eaLnBrk="0" hangingPunct="0">
              <a:defRPr sz="1400" b="1">
                <a:solidFill>
                  <a:schemeClr val="accent2"/>
                </a:solidFill>
                <a:latin typeface="Arial" panose="020B0604020202020204" pitchFamily="34" charset="0"/>
              </a:defRPr>
            </a:lvl2pPr>
            <a:lvl3pPr marL="1143000" indent="-228600" defTabSz="896938" eaLnBrk="0" hangingPunct="0">
              <a:defRPr sz="1400" b="1">
                <a:solidFill>
                  <a:schemeClr val="accent2"/>
                </a:solidFill>
                <a:latin typeface="Arial" panose="020B0604020202020204" pitchFamily="34" charset="0"/>
              </a:defRPr>
            </a:lvl3pPr>
            <a:lvl4pPr marL="1600200" indent="-228600" defTabSz="896938" eaLnBrk="0" hangingPunct="0">
              <a:defRPr sz="1400" b="1">
                <a:solidFill>
                  <a:schemeClr val="accent2"/>
                </a:solidFill>
                <a:latin typeface="Arial" panose="020B0604020202020204" pitchFamily="34" charset="0"/>
              </a:defRPr>
            </a:lvl4pPr>
            <a:lvl5pPr marL="2057400" indent="-228600" defTabSz="896938" eaLnBrk="0" hangingPunct="0">
              <a:defRPr sz="1400" b="1">
                <a:solidFill>
                  <a:schemeClr val="accent2"/>
                </a:solidFill>
                <a:latin typeface="Arial" panose="020B0604020202020204" pitchFamily="34" charset="0"/>
              </a:defRPr>
            </a:lvl5pPr>
            <a:lvl6pPr marL="2514600" indent="-228600" defTabSz="896938" eaLnBrk="0" fontAlgn="base" hangingPunct="0">
              <a:spcBef>
                <a:spcPct val="0"/>
              </a:spcBef>
              <a:spcAft>
                <a:spcPct val="0"/>
              </a:spcAft>
              <a:defRPr sz="1400" b="1">
                <a:solidFill>
                  <a:schemeClr val="accent2"/>
                </a:solidFill>
                <a:latin typeface="Arial" panose="020B0604020202020204" pitchFamily="34" charset="0"/>
              </a:defRPr>
            </a:lvl6pPr>
            <a:lvl7pPr marL="2971800" indent="-228600" defTabSz="896938" eaLnBrk="0" fontAlgn="base" hangingPunct="0">
              <a:spcBef>
                <a:spcPct val="0"/>
              </a:spcBef>
              <a:spcAft>
                <a:spcPct val="0"/>
              </a:spcAft>
              <a:defRPr sz="1400" b="1">
                <a:solidFill>
                  <a:schemeClr val="accent2"/>
                </a:solidFill>
                <a:latin typeface="Arial" panose="020B0604020202020204" pitchFamily="34" charset="0"/>
              </a:defRPr>
            </a:lvl7pPr>
            <a:lvl8pPr marL="3429000" indent="-228600" defTabSz="896938" eaLnBrk="0" fontAlgn="base" hangingPunct="0">
              <a:spcBef>
                <a:spcPct val="0"/>
              </a:spcBef>
              <a:spcAft>
                <a:spcPct val="0"/>
              </a:spcAft>
              <a:defRPr sz="1400" b="1">
                <a:solidFill>
                  <a:schemeClr val="accent2"/>
                </a:solidFill>
                <a:latin typeface="Arial" panose="020B0604020202020204" pitchFamily="34" charset="0"/>
              </a:defRPr>
            </a:lvl8pPr>
            <a:lvl9pPr marL="3886200" indent="-228600" defTabSz="896938" eaLnBrk="0" fontAlgn="base" hangingPunct="0">
              <a:spcBef>
                <a:spcPct val="0"/>
              </a:spcBef>
              <a:spcAft>
                <a:spcPct val="0"/>
              </a:spcAft>
              <a:defRPr sz="1400" b="1">
                <a:solidFill>
                  <a:schemeClr val="accent2"/>
                </a:solidFill>
                <a:latin typeface="Arial" panose="020B0604020202020204" pitchFamily="34" charset="0"/>
              </a:defRPr>
            </a:lvl9pPr>
          </a:lstStyle>
          <a:p>
            <a:pPr eaLnBrk="1" hangingPunct="1"/>
            <a:fld id="{00AA92F5-CBF5-4CB5-9C15-2F721C058489}" type="slidenum">
              <a:rPr lang="en-GB" altLang="en-US" sz="1100" b="0">
                <a:solidFill>
                  <a:srgbClr val="000000"/>
                </a:solidFill>
              </a:rPr>
              <a:pPr eaLnBrk="1" hangingPunct="1"/>
              <a:t>24</a:t>
            </a:fld>
            <a:endParaRPr lang="en-GB" altLang="en-US" sz="1100" b="0">
              <a:solidFill>
                <a:srgbClr val="000000"/>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Slide Image Placeholder 1"/>
          <p:cNvSpPr>
            <a:spLocks noGrp="1" noRot="1" noChangeAspect="1" noTextEdit="1"/>
          </p:cNvSpPr>
          <p:nvPr>
            <p:ph type="sldImg"/>
          </p:nvPr>
        </p:nvSpPr>
        <p:spPr>
          <a:xfrm>
            <a:off x="674688" y="809625"/>
            <a:ext cx="5387975" cy="4041775"/>
          </a:xfrm>
          <a:ln/>
        </p:spPr>
      </p:sp>
      <p:sp>
        <p:nvSpPr>
          <p:cNvPr id="1413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IE">
              <a:latin typeface="Arial" pitchFamily="34" charset="0"/>
            </a:endParaRPr>
          </a:p>
        </p:txBody>
      </p:sp>
      <p:sp>
        <p:nvSpPr>
          <p:cNvPr id="1413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5830" eaLnBrk="0" hangingPunct="0">
              <a:defRPr sz="1400" b="1">
                <a:solidFill>
                  <a:schemeClr val="accent2"/>
                </a:solidFill>
                <a:latin typeface="Arial" pitchFamily="34" charset="0"/>
              </a:defRPr>
            </a:lvl1pPr>
            <a:lvl2pPr marL="716872" indent="-275720" defTabSz="955830" eaLnBrk="0" hangingPunct="0">
              <a:defRPr sz="1400" b="1">
                <a:solidFill>
                  <a:schemeClr val="accent2"/>
                </a:solidFill>
                <a:latin typeface="Arial" pitchFamily="34" charset="0"/>
              </a:defRPr>
            </a:lvl2pPr>
            <a:lvl3pPr marL="1102881" indent="-220576" defTabSz="955830" eaLnBrk="0" hangingPunct="0">
              <a:defRPr sz="1400" b="1">
                <a:solidFill>
                  <a:schemeClr val="accent2"/>
                </a:solidFill>
                <a:latin typeface="Arial" pitchFamily="34" charset="0"/>
              </a:defRPr>
            </a:lvl3pPr>
            <a:lvl4pPr marL="1544033" indent="-220576" defTabSz="955830" eaLnBrk="0" hangingPunct="0">
              <a:defRPr sz="1400" b="1">
                <a:solidFill>
                  <a:schemeClr val="accent2"/>
                </a:solidFill>
                <a:latin typeface="Arial" pitchFamily="34" charset="0"/>
              </a:defRPr>
            </a:lvl4pPr>
            <a:lvl5pPr marL="1985185" indent="-220576" defTabSz="955830" eaLnBrk="0" hangingPunct="0">
              <a:defRPr sz="1400" b="1">
                <a:solidFill>
                  <a:schemeClr val="accent2"/>
                </a:solidFill>
                <a:latin typeface="Arial" pitchFamily="34" charset="0"/>
              </a:defRPr>
            </a:lvl5pPr>
            <a:lvl6pPr marL="2426338" indent="-220576" defTabSz="955830" eaLnBrk="0" fontAlgn="base" hangingPunct="0">
              <a:spcBef>
                <a:spcPct val="0"/>
              </a:spcBef>
              <a:spcAft>
                <a:spcPct val="0"/>
              </a:spcAft>
              <a:defRPr sz="1400" b="1">
                <a:solidFill>
                  <a:schemeClr val="accent2"/>
                </a:solidFill>
                <a:latin typeface="Arial" pitchFamily="34" charset="0"/>
              </a:defRPr>
            </a:lvl6pPr>
            <a:lvl7pPr marL="2867490" indent="-220576" defTabSz="955830" eaLnBrk="0" fontAlgn="base" hangingPunct="0">
              <a:spcBef>
                <a:spcPct val="0"/>
              </a:spcBef>
              <a:spcAft>
                <a:spcPct val="0"/>
              </a:spcAft>
              <a:defRPr sz="1400" b="1">
                <a:solidFill>
                  <a:schemeClr val="accent2"/>
                </a:solidFill>
                <a:latin typeface="Arial" pitchFamily="34" charset="0"/>
              </a:defRPr>
            </a:lvl7pPr>
            <a:lvl8pPr marL="3308642" indent="-220576" defTabSz="955830" eaLnBrk="0" fontAlgn="base" hangingPunct="0">
              <a:spcBef>
                <a:spcPct val="0"/>
              </a:spcBef>
              <a:spcAft>
                <a:spcPct val="0"/>
              </a:spcAft>
              <a:defRPr sz="1400" b="1">
                <a:solidFill>
                  <a:schemeClr val="accent2"/>
                </a:solidFill>
                <a:latin typeface="Arial" pitchFamily="34" charset="0"/>
              </a:defRPr>
            </a:lvl8pPr>
            <a:lvl9pPr marL="3749794" indent="-220576" defTabSz="955830" eaLnBrk="0" fontAlgn="base" hangingPunct="0">
              <a:spcBef>
                <a:spcPct val="0"/>
              </a:spcBef>
              <a:spcAft>
                <a:spcPct val="0"/>
              </a:spcAft>
              <a:defRPr sz="1400" b="1">
                <a:solidFill>
                  <a:schemeClr val="accent2"/>
                </a:solidFill>
                <a:latin typeface="Arial" pitchFamily="34" charset="0"/>
              </a:defRPr>
            </a:lvl9pPr>
          </a:lstStyle>
          <a:p>
            <a:pPr eaLnBrk="1" hangingPunct="1"/>
            <a:fld id="{17CF77EC-6409-4684-9C7D-EDB733592958}" type="slidenum">
              <a:rPr lang="en-GB" altLang="en-US" sz="1300" b="0">
                <a:solidFill>
                  <a:srgbClr val="000000"/>
                </a:solidFill>
              </a:rPr>
              <a:pPr eaLnBrk="1" hangingPunct="1"/>
              <a:t>26</a:t>
            </a:fld>
            <a:endParaRPr lang="en-GB" altLang="en-US" sz="1300" b="0">
              <a:solidFill>
                <a:srgbClr val="000000"/>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a:extLst>
              <a:ext uri="{FF2B5EF4-FFF2-40B4-BE49-F238E27FC236}">
                <a16:creationId xmlns:a16="http://schemas.microsoft.com/office/drawing/2014/main" id="{C5750765-272E-47C3-B448-3A3143F1E027}"/>
              </a:ext>
            </a:extLst>
          </p:cNvPr>
          <p:cNvSpPr>
            <a:spLocks noGrp="1" noRot="1" noChangeAspect="1" noTextEdit="1"/>
          </p:cNvSpPr>
          <p:nvPr>
            <p:ph type="sldImg"/>
          </p:nvPr>
        </p:nvSpPr>
        <p:spPr>
          <a:xfrm>
            <a:off x="1165225" y="1241425"/>
            <a:ext cx="4467225" cy="3351213"/>
          </a:xfrm>
          <a:ln/>
        </p:spPr>
      </p:sp>
      <p:sp>
        <p:nvSpPr>
          <p:cNvPr id="35843" name="Notes Placeholder 2">
            <a:extLst>
              <a:ext uri="{FF2B5EF4-FFF2-40B4-BE49-F238E27FC236}">
                <a16:creationId xmlns:a16="http://schemas.microsoft.com/office/drawing/2014/main" id="{2077BD0C-9E04-4221-A645-440DF5AF5892}"/>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a:t>The expert group recommended HPV vaccine should be given to all 12-13  year old girls and the HPV vaccination programme began in Ireland in 2010. The quadrivalent vaccine, Gardasil, manufactured by MSD is used in a school based programme. The school year in Ireland starts in September and finishes in May. Girls are offered the vaccine when they start second level school and initially girls were given a 3 dose course over 6 months and since 2014/15 a two dose schedule has been given. Every year school vaccination teams, which consist of doctors and nurses, visit schools on two occasions to offer the vaccine to an estimated 30,000 girls– at the beginning of the year in September and October and six months later in March/April. Appointments are given to attend local health clinics for girls who miss out on the school visit.</a:t>
            </a:r>
          </a:p>
          <a:p>
            <a:r>
              <a:rPr lang="en-GB" altLang="en-US"/>
              <a:t>All parents are sent an information pack in advance of the school visit – this consists of an information leaflet and consent form. This information is literacy proofed so it can be easily understood and is available in 11 different languages. Parents are given phone numbers for the vaccination teams if they have any queries and they are also referred to our website www.hpv.ie for more information.</a:t>
            </a:r>
            <a:endParaRPr lang="en-IE" altLang="en-US"/>
          </a:p>
        </p:txBody>
      </p:sp>
      <p:sp>
        <p:nvSpPr>
          <p:cNvPr id="35844" name="Slide Number Placeholder 3">
            <a:extLst>
              <a:ext uri="{FF2B5EF4-FFF2-40B4-BE49-F238E27FC236}">
                <a16:creationId xmlns:a16="http://schemas.microsoft.com/office/drawing/2014/main" id="{61C01A4B-F6CC-4729-862E-9D53C6BEE523}"/>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50119DFC-6822-4401-9E95-A18B3E77ADA2}" type="slidenum">
              <a:rPr lang="en-GB" altLang="en-US"/>
              <a:pPr eaLnBrk="1" hangingPunct="1"/>
              <a:t>2</a:t>
            </a:fld>
            <a:endParaRPr lang="en-GB"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a:extLst>
              <a:ext uri="{FF2B5EF4-FFF2-40B4-BE49-F238E27FC236}">
                <a16:creationId xmlns:a16="http://schemas.microsoft.com/office/drawing/2014/main" id="{FCA0A2F6-C14A-4DA9-A229-538C83FB3E26}"/>
              </a:ext>
            </a:extLst>
          </p:cNvPr>
          <p:cNvSpPr>
            <a:spLocks noGrp="1" noRot="1" noChangeAspect="1" noTextEdit="1"/>
          </p:cNvSpPr>
          <p:nvPr>
            <p:ph type="sldImg"/>
          </p:nvPr>
        </p:nvSpPr>
        <p:spPr>
          <a:xfrm>
            <a:off x="1165225" y="1241425"/>
            <a:ext cx="4467225" cy="3351213"/>
          </a:xfrm>
          <a:ln/>
        </p:spPr>
      </p:sp>
      <p:sp>
        <p:nvSpPr>
          <p:cNvPr id="36867" name="Notes Placeholder 2">
            <a:extLst>
              <a:ext uri="{FF2B5EF4-FFF2-40B4-BE49-F238E27FC236}">
                <a16:creationId xmlns:a16="http://schemas.microsoft.com/office/drawing/2014/main" id="{01C8A63D-FE6C-4E2A-B006-31C95D39A0B1}"/>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a:t>From the start of the programme the vaccine uptake was very good. Our target was 80% for a full vaccine course and from 2010 – 2014 the uptake always reached the target and increased every year to 87% in 2014/15. The cohort retention was excellent. 97% of girls who started the first dose of vaccine completed the course.</a:t>
            </a:r>
            <a:endParaRPr lang="en-IE" altLang="en-US"/>
          </a:p>
        </p:txBody>
      </p:sp>
      <p:sp>
        <p:nvSpPr>
          <p:cNvPr id="36868" name="Slide Number Placeholder 3">
            <a:extLst>
              <a:ext uri="{FF2B5EF4-FFF2-40B4-BE49-F238E27FC236}">
                <a16:creationId xmlns:a16="http://schemas.microsoft.com/office/drawing/2014/main" id="{5BF465C3-DBF8-4818-825C-22BDF6542246}"/>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7A1ECE99-14E7-4881-B66D-BB3F23147F93}" type="slidenum">
              <a:rPr lang="en-GB" altLang="en-US"/>
              <a:pPr eaLnBrk="1" hangingPunct="1"/>
              <a:t>5</a:t>
            </a:fld>
            <a:endParaRPr lang="en-GB"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a:extLst>
              <a:ext uri="{FF2B5EF4-FFF2-40B4-BE49-F238E27FC236}">
                <a16:creationId xmlns:a16="http://schemas.microsoft.com/office/drawing/2014/main" id="{B5387F81-9E3C-48DE-8A7F-A0E063C04EEF}"/>
              </a:ext>
            </a:extLst>
          </p:cNvPr>
          <p:cNvSpPr>
            <a:spLocks noGrp="1" noRot="1" noChangeAspect="1" noTextEdit="1"/>
          </p:cNvSpPr>
          <p:nvPr>
            <p:ph type="sldImg"/>
          </p:nvPr>
        </p:nvSpPr>
        <p:spPr>
          <a:ln/>
        </p:spPr>
      </p:sp>
      <p:sp>
        <p:nvSpPr>
          <p:cNvPr id="37891" name="Notes Placeholder 2">
            <a:extLst>
              <a:ext uri="{FF2B5EF4-FFF2-40B4-BE49-F238E27FC236}">
                <a16:creationId xmlns:a16="http://schemas.microsoft.com/office/drawing/2014/main" id="{DB4A07ED-910B-4C44-AC2F-FA70DDFBB963}"/>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a:t>However in 2014  things began to change – the suspension of the vaccine in Japan followed by the broadcasting of the Danish TV documentary both alleging the vaccine caused serious long term side effects led to vaccine safety concerns in Ireland. In Ireland a group called REGRET was set up in May 2015. REGRET stands for Reactions and Effects of Gardasil Resulting in Extreme Trauma. According to their website “this group was</a:t>
            </a:r>
            <a:r>
              <a:rPr lang="en-IE" altLang="en-US">
                <a:solidFill>
                  <a:srgbClr val="FFFFFF"/>
                </a:solidFill>
              </a:rPr>
              <a:t> set up by parents of Irish teenage girls who have developed serious health problems after entering secondary school.  These parents are certain that the HPV vaccine (Gardasil) is the cause of their daughters' otherwise unexplained illness.” They claim to have up to 400 girls in their group. The group have been excceptionally active in the media and this resulted in a Irish TV documentary shown in December 2015. Their other activities included meetings with politicians, a legal challenge taken by a nurse to have the vaccine withdrawn which was eventually dismissed,  the distribution of anti vaccine leaflets to schools, outside schools with regular anti vaccine social, local and national media coverage.</a:t>
            </a:r>
            <a:endParaRPr lang="en-IE" altLang="en-US"/>
          </a:p>
        </p:txBody>
      </p:sp>
      <p:sp>
        <p:nvSpPr>
          <p:cNvPr id="37892" name="Slide Number Placeholder 3">
            <a:extLst>
              <a:ext uri="{FF2B5EF4-FFF2-40B4-BE49-F238E27FC236}">
                <a16:creationId xmlns:a16="http://schemas.microsoft.com/office/drawing/2014/main" id="{DACA186D-CFAD-4B9B-8579-63CB50ACABF3}"/>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EC1A7176-667E-4B06-A2B3-24E8C00BB2EF}" type="slidenum">
              <a:rPr lang="en-GB" altLang="en-US"/>
              <a:pPr eaLnBrk="1" hangingPunct="1"/>
              <a:t>6</a:t>
            </a:fld>
            <a:endParaRPr lang="en-GB"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a:extLst>
              <a:ext uri="{FF2B5EF4-FFF2-40B4-BE49-F238E27FC236}">
                <a16:creationId xmlns:a16="http://schemas.microsoft.com/office/drawing/2014/main" id="{26528250-24A5-4780-945E-AC56122AE7F5}"/>
              </a:ext>
            </a:extLst>
          </p:cNvPr>
          <p:cNvSpPr>
            <a:spLocks noGrp="1" noRot="1" noChangeAspect="1" noTextEdit="1"/>
          </p:cNvSpPr>
          <p:nvPr>
            <p:ph type="sldImg"/>
          </p:nvPr>
        </p:nvSpPr>
        <p:spPr>
          <a:ln/>
        </p:spPr>
      </p:sp>
      <p:sp>
        <p:nvSpPr>
          <p:cNvPr id="38915" name="Notes Placeholder 2">
            <a:extLst>
              <a:ext uri="{FF2B5EF4-FFF2-40B4-BE49-F238E27FC236}">
                <a16:creationId xmlns:a16="http://schemas.microsoft.com/office/drawing/2014/main" id="{94C17728-7CEA-4B45-88BE-59432E585301}"/>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a:t>This slide shows you some examples of the media coverage – the website from REGRET is extremely emotive and has many youtube videos from girls telling how they have prolonged fatigue and other symptoms and how the vaccine has destroyed their lives. These have all had tens of thousands of hits. Another group was also established called Inform Parents – these two men, one of whom is a former president of the national parents council, produce glossy leaflets outlining all the side effects they say the vaccine causes. The two groups targeted schools when they knew the school teams would be visiting and local radio shows had interviews with parents and their daughters from the groups on the morning of the vaccinations.</a:t>
            </a:r>
            <a:endParaRPr lang="en-IE" altLang="en-US"/>
          </a:p>
        </p:txBody>
      </p:sp>
      <p:sp>
        <p:nvSpPr>
          <p:cNvPr id="38916" name="Slide Number Placeholder 3">
            <a:extLst>
              <a:ext uri="{FF2B5EF4-FFF2-40B4-BE49-F238E27FC236}">
                <a16:creationId xmlns:a16="http://schemas.microsoft.com/office/drawing/2014/main" id="{331F73A9-E2DF-4BF9-A6AF-7CB900AF0300}"/>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7436F2FC-B594-4FD3-82F8-F42DB8E1986F}" type="slidenum">
              <a:rPr lang="en-GB" altLang="en-US"/>
              <a:pPr eaLnBrk="1" hangingPunct="1"/>
              <a:t>7</a:t>
            </a:fld>
            <a:endParaRPr lang="en-GB"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a:extLst>
              <a:ext uri="{FF2B5EF4-FFF2-40B4-BE49-F238E27FC236}">
                <a16:creationId xmlns:a16="http://schemas.microsoft.com/office/drawing/2014/main" id="{9E254AC4-0120-4E7E-A3A0-92DAE40EFDF5}"/>
              </a:ext>
            </a:extLst>
          </p:cNvPr>
          <p:cNvSpPr>
            <a:spLocks noGrp="1" noRot="1" noChangeAspect="1" noTextEdit="1"/>
          </p:cNvSpPr>
          <p:nvPr>
            <p:ph type="sldImg"/>
          </p:nvPr>
        </p:nvSpPr>
        <p:spPr>
          <a:ln/>
        </p:spPr>
      </p:sp>
      <p:sp>
        <p:nvSpPr>
          <p:cNvPr id="39939" name="Notes Placeholder 2">
            <a:extLst>
              <a:ext uri="{FF2B5EF4-FFF2-40B4-BE49-F238E27FC236}">
                <a16:creationId xmlns:a16="http://schemas.microsoft.com/office/drawing/2014/main" id="{315753A0-2405-4F1B-B363-9E9B0768C287}"/>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a:t>The results of all this anti vaccine coverage can be seen in this slide. Our excellent HPV vaccine uptake dropped to 72% in 2015/16 and in 2016/17 we estimate only 50% girls received the first dose. This meant that 15,000 girls were not vaccinated.</a:t>
            </a:r>
            <a:endParaRPr lang="en-IE" altLang="en-US"/>
          </a:p>
        </p:txBody>
      </p:sp>
      <p:sp>
        <p:nvSpPr>
          <p:cNvPr id="39940" name="Slide Number Placeholder 3">
            <a:extLst>
              <a:ext uri="{FF2B5EF4-FFF2-40B4-BE49-F238E27FC236}">
                <a16:creationId xmlns:a16="http://schemas.microsoft.com/office/drawing/2014/main" id="{2BB5BB3A-E630-48E7-AAEE-B019DB016DDC}"/>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3578DFC6-5FBB-4A78-8E17-DE903C563F77}" type="slidenum">
              <a:rPr lang="en-GB" altLang="en-US"/>
              <a:pPr eaLnBrk="1" hangingPunct="1"/>
              <a:t>8</a:t>
            </a:fld>
            <a:endParaRPr lang="en-GB"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a:extLst>
              <a:ext uri="{FF2B5EF4-FFF2-40B4-BE49-F238E27FC236}">
                <a16:creationId xmlns:a16="http://schemas.microsoft.com/office/drawing/2014/main" id="{758786E7-C010-489F-A750-C3EB93C687E9}"/>
              </a:ext>
            </a:extLst>
          </p:cNvPr>
          <p:cNvSpPr>
            <a:spLocks noGrp="1" noRot="1" noChangeAspect="1" noTextEdit="1"/>
          </p:cNvSpPr>
          <p:nvPr>
            <p:ph type="sldImg"/>
          </p:nvPr>
        </p:nvSpPr>
        <p:spPr>
          <a:ln/>
        </p:spPr>
      </p:sp>
      <p:sp>
        <p:nvSpPr>
          <p:cNvPr id="40963" name="Notes Placeholder 2">
            <a:extLst>
              <a:ext uri="{FF2B5EF4-FFF2-40B4-BE49-F238E27FC236}">
                <a16:creationId xmlns:a16="http://schemas.microsoft.com/office/drawing/2014/main" id="{C9F7E84B-FDA2-4D53-A145-EC776599132D}"/>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a:t>Why were parents refusing the vaccine for their daughters? The key issue is vaccine safety – is this vaccine safe, will my daughter be harmed? I have heard the vaccine causes many serious side effects. I don’t want my daughter ending up in a wheelchair – these concerns were much more real and immediate than any thoughts of the harm from cervical cancer. Other issues were the lack of information – that we were not telling them about all the side effects caused by the vaccine, that the consent process was too rushed – they only receive the information pack and had to return within a few days, that the health services are in the pocket of the vaccine manufacturer who is making large profits and a general anti establishment agenda that has been seen in many neighbouring countries in recent times.</a:t>
            </a:r>
            <a:endParaRPr lang="en-IE" altLang="en-US"/>
          </a:p>
        </p:txBody>
      </p:sp>
      <p:sp>
        <p:nvSpPr>
          <p:cNvPr id="40964" name="Slide Number Placeholder 3">
            <a:extLst>
              <a:ext uri="{FF2B5EF4-FFF2-40B4-BE49-F238E27FC236}">
                <a16:creationId xmlns:a16="http://schemas.microsoft.com/office/drawing/2014/main" id="{5089D41B-5A14-4F6E-9D96-6712FDD5EBB1}"/>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76399E3E-2ACF-47CC-BAE0-2DAA18C4638F}" type="slidenum">
              <a:rPr lang="en-GB" altLang="en-US"/>
              <a:pPr eaLnBrk="1" hangingPunct="1"/>
              <a:t>9</a:t>
            </a:fld>
            <a:endParaRPr lang="en-GB"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p:cNvSpPr>
            <a:spLocks noGrp="1" noRot="1" noChangeAspect="1" noTextEdit="1"/>
          </p:cNvSpPr>
          <p:nvPr>
            <p:ph type="sldImg"/>
          </p:nvPr>
        </p:nvSpPr>
        <p:spPr>
          <a:xfrm>
            <a:off x="674688" y="809625"/>
            <a:ext cx="5387975" cy="4041775"/>
          </a:xfrm>
          <a:ln/>
        </p:spPr>
      </p:sp>
      <p:sp>
        <p:nvSpPr>
          <p:cNvPr id="1136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IE">
              <a:latin typeface="Arial" pitchFamily="34" charset="0"/>
            </a:endParaRPr>
          </a:p>
        </p:txBody>
      </p:sp>
      <p:sp>
        <p:nvSpPr>
          <p:cNvPr id="1136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131" eaLnBrk="0" hangingPunct="0">
              <a:defRPr>
                <a:solidFill>
                  <a:schemeClr val="tx1"/>
                </a:solidFill>
                <a:latin typeface="Arial" pitchFamily="34" charset="0"/>
              </a:defRPr>
            </a:lvl1pPr>
            <a:lvl2pPr marL="716872" indent="-275720" defTabSz="922131" eaLnBrk="0" hangingPunct="0">
              <a:defRPr>
                <a:solidFill>
                  <a:schemeClr val="tx1"/>
                </a:solidFill>
                <a:latin typeface="Arial" pitchFamily="34" charset="0"/>
              </a:defRPr>
            </a:lvl2pPr>
            <a:lvl3pPr marL="1102881" indent="-220576" defTabSz="922131" eaLnBrk="0" hangingPunct="0">
              <a:defRPr>
                <a:solidFill>
                  <a:schemeClr val="tx1"/>
                </a:solidFill>
                <a:latin typeface="Arial" pitchFamily="34" charset="0"/>
              </a:defRPr>
            </a:lvl3pPr>
            <a:lvl4pPr marL="1544033" indent="-220576" defTabSz="922131" eaLnBrk="0" hangingPunct="0">
              <a:defRPr>
                <a:solidFill>
                  <a:schemeClr val="tx1"/>
                </a:solidFill>
                <a:latin typeface="Arial" pitchFamily="34" charset="0"/>
              </a:defRPr>
            </a:lvl4pPr>
            <a:lvl5pPr marL="1985185" indent="-220576" defTabSz="922131" eaLnBrk="0" hangingPunct="0">
              <a:defRPr>
                <a:solidFill>
                  <a:schemeClr val="tx1"/>
                </a:solidFill>
                <a:latin typeface="Arial" pitchFamily="34" charset="0"/>
              </a:defRPr>
            </a:lvl5pPr>
            <a:lvl6pPr marL="2426338" indent="-220576" algn="ctr" defTabSz="922131" eaLnBrk="0" fontAlgn="base" hangingPunct="0">
              <a:spcBef>
                <a:spcPct val="0"/>
              </a:spcBef>
              <a:spcAft>
                <a:spcPct val="0"/>
              </a:spcAft>
              <a:defRPr>
                <a:solidFill>
                  <a:schemeClr val="tx1"/>
                </a:solidFill>
                <a:latin typeface="Arial" pitchFamily="34" charset="0"/>
              </a:defRPr>
            </a:lvl6pPr>
            <a:lvl7pPr marL="2867490" indent="-220576" algn="ctr" defTabSz="922131" eaLnBrk="0" fontAlgn="base" hangingPunct="0">
              <a:spcBef>
                <a:spcPct val="0"/>
              </a:spcBef>
              <a:spcAft>
                <a:spcPct val="0"/>
              </a:spcAft>
              <a:defRPr>
                <a:solidFill>
                  <a:schemeClr val="tx1"/>
                </a:solidFill>
                <a:latin typeface="Arial" pitchFamily="34" charset="0"/>
              </a:defRPr>
            </a:lvl7pPr>
            <a:lvl8pPr marL="3308642" indent="-220576" algn="ctr" defTabSz="922131" eaLnBrk="0" fontAlgn="base" hangingPunct="0">
              <a:spcBef>
                <a:spcPct val="0"/>
              </a:spcBef>
              <a:spcAft>
                <a:spcPct val="0"/>
              </a:spcAft>
              <a:defRPr>
                <a:solidFill>
                  <a:schemeClr val="tx1"/>
                </a:solidFill>
                <a:latin typeface="Arial" pitchFamily="34" charset="0"/>
              </a:defRPr>
            </a:lvl8pPr>
            <a:lvl9pPr marL="3749794" indent="-220576" algn="ctr" defTabSz="922131" eaLnBrk="0" fontAlgn="base" hangingPunct="0">
              <a:spcBef>
                <a:spcPct val="0"/>
              </a:spcBef>
              <a:spcAft>
                <a:spcPct val="0"/>
              </a:spcAft>
              <a:defRPr>
                <a:solidFill>
                  <a:schemeClr val="tx1"/>
                </a:solidFill>
                <a:latin typeface="Arial" pitchFamily="34" charset="0"/>
              </a:defRPr>
            </a:lvl9pPr>
          </a:lstStyle>
          <a:p>
            <a:pPr eaLnBrk="1" hangingPunct="1"/>
            <a:fld id="{9143E9EB-769F-4510-A4B1-A2A489FEEBD1}" type="slidenum">
              <a:rPr lang="en-GB" altLang="en-US">
                <a:solidFill>
                  <a:srgbClr val="000000"/>
                </a:solidFill>
              </a:rPr>
              <a:pPr eaLnBrk="1" hangingPunct="1"/>
              <a:t>10</a:t>
            </a:fld>
            <a:endParaRPr lang="en-GB" altLang="en-US">
              <a:solidFill>
                <a:srgbClr val="000000"/>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a:xfrm>
            <a:off x="674688" y="809625"/>
            <a:ext cx="5387975" cy="4041775"/>
          </a:xfrm>
          <a:ln/>
        </p:spPr>
      </p:sp>
      <p:sp>
        <p:nvSpPr>
          <p:cNvPr id="1116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IE">
              <a:latin typeface="Arial" pitchFamily="34" charset="0"/>
            </a:endParaRPr>
          </a:p>
        </p:txBody>
      </p:sp>
      <p:sp>
        <p:nvSpPr>
          <p:cNvPr id="1116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131" eaLnBrk="0" hangingPunct="0">
              <a:defRPr>
                <a:solidFill>
                  <a:schemeClr val="tx1"/>
                </a:solidFill>
                <a:latin typeface="Arial" pitchFamily="34" charset="0"/>
              </a:defRPr>
            </a:lvl1pPr>
            <a:lvl2pPr marL="716872" indent="-275720" defTabSz="922131" eaLnBrk="0" hangingPunct="0">
              <a:defRPr>
                <a:solidFill>
                  <a:schemeClr val="tx1"/>
                </a:solidFill>
                <a:latin typeface="Arial" pitchFamily="34" charset="0"/>
              </a:defRPr>
            </a:lvl2pPr>
            <a:lvl3pPr marL="1102881" indent="-220576" defTabSz="922131" eaLnBrk="0" hangingPunct="0">
              <a:defRPr>
                <a:solidFill>
                  <a:schemeClr val="tx1"/>
                </a:solidFill>
                <a:latin typeface="Arial" pitchFamily="34" charset="0"/>
              </a:defRPr>
            </a:lvl3pPr>
            <a:lvl4pPr marL="1544033" indent="-220576" defTabSz="922131" eaLnBrk="0" hangingPunct="0">
              <a:defRPr>
                <a:solidFill>
                  <a:schemeClr val="tx1"/>
                </a:solidFill>
                <a:latin typeface="Arial" pitchFamily="34" charset="0"/>
              </a:defRPr>
            </a:lvl4pPr>
            <a:lvl5pPr marL="1985185" indent="-220576" defTabSz="922131" eaLnBrk="0" hangingPunct="0">
              <a:defRPr>
                <a:solidFill>
                  <a:schemeClr val="tx1"/>
                </a:solidFill>
                <a:latin typeface="Arial" pitchFamily="34" charset="0"/>
              </a:defRPr>
            </a:lvl5pPr>
            <a:lvl6pPr marL="2426338" indent="-220576" algn="ctr" defTabSz="922131" eaLnBrk="0" fontAlgn="base" hangingPunct="0">
              <a:spcBef>
                <a:spcPct val="0"/>
              </a:spcBef>
              <a:spcAft>
                <a:spcPct val="0"/>
              </a:spcAft>
              <a:defRPr>
                <a:solidFill>
                  <a:schemeClr val="tx1"/>
                </a:solidFill>
                <a:latin typeface="Arial" pitchFamily="34" charset="0"/>
              </a:defRPr>
            </a:lvl6pPr>
            <a:lvl7pPr marL="2867490" indent="-220576" algn="ctr" defTabSz="922131" eaLnBrk="0" fontAlgn="base" hangingPunct="0">
              <a:spcBef>
                <a:spcPct val="0"/>
              </a:spcBef>
              <a:spcAft>
                <a:spcPct val="0"/>
              </a:spcAft>
              <a:defRPr>
                <a:solidFill>
                  <a:schemeClr val="tx1"/>
                </a:solidFill>
                <a:latin typeface="Arial" pitchFamily="34" charset="0"/>
              </a:defRPr>
            </a:lvl7pPr>
            <a:lvl8pPr marL="3308642" indent="-220576" algn="ctr" defTabSz="922131" eaLnBrk="0" fontAlgn="base" hangingPunct="0">
              <a:spcBef>
                <a:spcPct val="0"/>
              </a:spcBef>
              <a:spcAft>
                <a:spcPct val="0"/>
              </a:spcAft>
              <a:defRPr>
                <a:solidFill>
                  <a:schemeClr val="tx1"/>
                </a:solidFill>
                <a:latin typeface="Arial" pitchFamily="34" charset="0"/>
              </a:defRPr>
            </a:lvl8pPr>
            <a:lvl9pPr marL="3749794" indent="-220576" algn="ctr" defTabSz="922131" eaLnBrk="0" fontAlgn="base" hangingPunct="0">
              <a:spcBef>
                <a:spcPct val="0"/>
              </a:spcBef>
              <a:spcAft>
                <a:spcPct val="0"/>
              </a:spcAft>
              <a:defRPr>
                <a:solidFill>
                  <a:schemeClr val="tx1"/>
                </a:solidFill>
                <a:latin typeface="Arial" pitchFamily="34" charset="0"/>
              </a:defRPr>
            </a:lvl9pPr>
          </a:lstStyle>
          <a:p>
            <a:pPr eaLnBrk="1" hangingPunct="1"/>
            <a:fld id="{601E364F-F4AD-44EE-8CA9-6AE26BA173D1}" type="slidenum">
              <a:rPr lang="en-GB" altLang="en-US">
                <a:solidFill>
                  <a:srgbClr val="000000"/>
                </a:solidFill>
              </a:rPr>
              <a:pPr eaLnBrk="1" hangingPunct="1"/>
              <a:t>11</a:t>
            </a:fld>
            <a:endParaRPr lang="en-GB" altLang="en-US">
              <a:solidFill>
                <a:srgbClr val="000000"/>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8DC86A-EC1B-442F-90C0-20E56D0466A4}"/>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35274DF0-8427-4C6F-997B-79BDF3BE6B5D}"/>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AEC307F0-9A4C-49DB-8404-E745D347B0FA}"/>
              </a:ext>
            </a:extLst>
          </p:cNvPr>
          <p:cNvSpPr>
            <a:spLocks noGrp="1"/>
          </p:cNvSpPr>
          <p:nvPr>
            <p:ph type="dt" sz="half" idx="10"/>
          </p:nvPr>
        </p:nvSpPr>
        <p:spPr/>
        <p:txBody>
          <a:bodyPr/>
          <a:lstStyle/>
          <a:p>
            <a:fld id="{C599832E-33E2-4A73-9DCA-162C58926711}" type="datetimeFigureOut">
              <a:rPr lang="en-US" smtClean="0"/>
              <a:t>10/11/2018</a:t>
            </a:fld>
            <a:endParaRPr lang="en-US"/>
          </a:p>
        </p:txBody>
      </p:sp>
      <p:sp>
        <p:nvSpPr>
          <p:cNvPr id="5" name="Footer Placeholder 4">
            <a:extLst>
              <a:ext uri="{FF2B5EF4-FFF2-40B4-BE49-F238E27FC236}">
                <a16:creationId xmlns:a16="http://schemas.microsoft.com/office/drawing/2014/main" id="{3E484BFA-733B-46C1-94D6-1308DD4D0AD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28517D0-E3B4-48AE-82B4-E18DF55C0FDA}"/>
              </a:ext>
            </a:extLst>
          </p:cNvPr>
          <p:cNvSpPr>
            <a:spLocks noGrp="1"/>
          </p:cNvSpPr>
          <p:nvPr>
            <p:ph type="sldNum" sz="quarter" idx="12"/>
          </p:nvPr>
        </p:nvSpPr>
        <p:spPr/>
        <p:txBody>
          <a:bodyPr/>
          <a:lstStyle/>
          <a:p>
            <a:fld id="{4D72DD74-424F-46AC-99A7-C0D74BCA00C2}" type="slidenum">
              <a:rPr lang="en-US" smtClean="0"/>
              <a:t>‹#›</a:t>
            </a:fld>
            <a:endParaRPr lang="en-US"/>
          </a:p>
        </p:txBody>
      </p:sp>
    </p:spTree>
    <p:extLst>
      <p:ext uri="{BB962C8B-B14F-4D97-AF65-F5344CB8AC3E}">
        <p14:creationId xmlns:p14="http://schemas.microsoft.com/office/powerpoint/2010/main" val="16279403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3B4E70-C08B-4E1E-A0B9-1E5526158B4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C9F33F7-8431-494D-A1B2-3FF59CE3BE5E}"/>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2C16715-5BE9-49C4-A8AF-2E54210F0A75}"/>
              </a:ext>
            </a:extLst>
          </p:cNvPr>
          <p:cNvSpPr>
            <a:spLocks noGrp="1"/>
          </p:cNvSpPr>
          <p:nvPr>
            <p:ph type="dt" sz="half" idx="10"/>
          </p:nvPr>
        </p:nvSpPr>
        <p:spPr/>
        <p:txBody>
          <a:bodyPr/>
          <a:lstStyle/>
          <a:p>
            <a:fld id="{C599832E-33E2-4A73-9DCA-162C58926711}" type="datetimeFigureOut">
              <a:rPr lang="en-US" smtClean="0"/>
              <a:t>10/11/2018</a:t>
            </a:fld>
            <a:endParaRPr lang="en-US"/>
          </a:p>
        </p:txBody>
      </p:sp>
      <p:sp>
        <p:nvSpPr>
          <p:cNvPr id="5" name="Footer Placeholder 4">
            <a:extLst>
              <a:ext uri="{FF2B5EF4-FFF2-40B4-BE49-F238E27FC236}">
                <a16:creationId xmlns:a16="http://schemas.microsoft.com/office/drawing/2014/main" id="{9EE13CAD-03CA-4550-A12E-0FDE52B7362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479387-D711-43C3-893D-95C69E96E095}"/>
              </a:ext>
            </a:extLst>
          </p:cNvPr>
          <p:cNvSpPr>
            <a:spLocks noGrp="1"/>
          </p:cNvSpPr>
          <p:nvPr>
            <p:ph type="sldNum" sz="quarter" idx="12"/>
          </p:nvPr>
        </p:nvSpPr>
        <p:spPr/>
        <p:txBody>
          <a:bodyPr/>
          <a:lstStyle/>
          <a:p>
            <a:fld id="{4D72DD74-424F-46AC-99A7-C0D74BCA00C2}" type="slidenum">
              <a:rPr lang="en-US" smtClean="0"/>
              <a:t>‹#›</a:t>
            </a:fld>
            <a:endParaRPr lang="en-US"/>
          </a:p>
        </p:txBody>
      </p:sp>
    </p:spTree>
    <p:extLst>
      <p:ext uri="{BB962C8B-B14F-4D97-AF65-F5344CB8AC3E}">
        <p14:creationId xmlns:p14="http://schemas.microsoft.com/office/powerpoint/2010/main" val="34851147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2C4FA1F-A788-42D2-9D6B-7679A7167FFB}"/>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5AA7BE7-D69B-41C7-9AE1-335A64F0402B}"/>
              </a:ext>
            </a:extLst>
          </p:cNvPr>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09377DC-B74D-4947-838A-DAD4F2E06166}"/>
              </a:ext>
            </a:extLst>
          </p:cNvPr>
          <p:cNvSpPr>
            <a:spLocks noGrp="1"/>
          </p:cNvSpPr>
          <p:nvPr>
            <p:ph type="dt" sz="half" idx="10"/>
          </p:nvPr>
        </p:nvSpPr>
        <p:spPr/>
        <p:txBody>
          <a:bodyPr/>
          <a:lstStyle/>
          <a:p>
            <a:fld id="{C599832E-33E2-4A73-9DCA-162C58926711}" type="datetimeFigureOut">
              <a:rPr lang="en-US" smtClean="0"/>
              <a:t>10/11/2018</a:t>
            </a:fld>
            <a:endParaRPr lang="en-US"/>
          </a:p>
        </p:txBody>
      </p:sp>
      <p:sp>
        <p:nvSpPr>
          <p:cNvPr id="5" name="Footer Placeholder 4">
            <a:extLst>
              <a:ext uri="{FF2B5EF4-FFF2-40B4-BE49-F238E27FC236}">
                <a16:creationId xmlns:a16="http://schemas.microsoft.com/office/drawing/2014/main" id="{264D7B4B-C465-4CEF-A792-FA5A8455C0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1C9B6FC-5161-4898-AF5E-E98598C30989}"/>
              </a:ext>
            </a:extLst>
          </p:cNvPr>
          <p:cNvSpPr>
            <a:spLocks noGrp="1"/>
          </p:cNvSpPr>
          <p:nvPr>
            <p:ph type="sldNum" sz="quarter" idx="12"/>
          </p:nvPr>
        </p:nvSpPr>
        <p:spPr/>
        <p:txBody>
          <a:bodyPr/>
          <a:lstStyle/>
          <a:p>
            <a:fld id="{4D72DD74-424F-46AC-99A7-C0D74BCA00C2}" type="slidenum">
              <a:rPr lang="en-US" smtClean="0"/>
              <a:t>‹#›</a:t>
            </a:fld>
            <a:endParaRPr lang="en-US"/>
          </a:p>
        </p:txBody>
      </p:sp>
    </p:spTree>
    <p:extLst>
      <p:ext uri="{BB962C8B-B14F-4D97-AF65-F5344CB8AC3E}">
        <p14:creationId xmlns:p14="http://schemas.microsoft.com/office/powerpoint/2010/main" val="33221487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67D1E0-1D5A-4DB3-8511-2580E6F4E577}"/>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14902D15-D85E-47A1-9FEC-FA01B8574FD6}"/>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F2E56D06-E063-46D1-A81B-9099E5CF95EC}"/>
              </a:ext>
            </a:extLst>
          </p:cNvPr>
          <p:cNvSpPr>
            <a:spLocks noGrp="1"/>
          </p:cNvSpPr>
          <p:nvPr>
            <p:ph type="dt" sz="half" idx="10"/>
          </p:nvPr>
        </p:nvSpPr>
        <p:spPr/>
        <p:txBody>
          <a:bodyPr/>
          <a:lstStyle/>
          <a:p>
            <a:fld id="{22AD32C3-91B8-4C46-A28A-669BCB1FC15F}" type="datetimeFigureOut">
              <a:rPr lang="en-US" smtClean="0"/>
              <a:t>10/11/2018</a:t>
            </a:fld>
            <a:endParaRPr lang="en-US"/>
          </a:p>
        </p:txBody>
      </p:sp>
      <p:sp>
        <p:nvSpPr>
          <p:cNvPr id="5" name="Footer Placeholder 4">
            <a:extLst>
              <a:ext uri="{FF2B5EF4-FFF2-40B4-BE49-F238E27FC236}">
                <a16:creationId xmlns:a16="http://schemas.microsoft.com/office/drawing/2014/main" id="{B6C53AF5-4E6E-4788-844B-0023BF20E2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B8AC57A-3D1F-4301-B7B1-4C1F492FF34C}"/>
              </a:ext>
            </a:extLst>
          </p:cNvPr>
          <p:cNvSpPr>
            <a:spLocks noGrp="1"/>
          </p:cNvSpPr>
          <p:nvPr>
            <p:ph type="sldNum" sz="quarter" idx="12"/>
          </p:nvPr>
        </p:nvSpPr>
        <p:spPr/>
        <p:txBody>
          <a:bodyPr/>
          <a:lstStyle/>
          <a:p>
            <a:fld id="{20CFE8E3-D139-4213-BA13-E50C261662AA}" type="slidenum">
              <a:rPr lang="en-US" smtClean="0"/>
              <a:t>‹#›</a:t>
            </a:fld>
            <a:endParaRPr lang="en-US"/>
          </a:p>
        </p:txBody>
      </p:sp>
    </p:spTree>
    <p:extLst>
      <p:ext uri="{BB962C8B-B14F-4D97-AF65-F5344CB8AC3E}">
        <p14:creationId xmlns:p14="http://schemas.microsoft.com/office/powerpoint/2010/main" val="33104459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0CC663-2AA7-4721-B972-6675C092A08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A2D3E81-FABC-4ED0-8FB0-559B242CF22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3DA088A-3D83-4237-AB6A-97E8479E8A72}"/>
              </a:ext>
            </a:extLst>
          </p:cNvPr>
          <p:cNvSpPr>
            <a:spLocks noGrp="1"/>
          </p:cNvSpPr>
          <p:nvPr>
            <p:ph type="dt" sz="half" idx="10"/>
          </p:nvPr>
        </p:nvSpPr>
        <p:spPr/>
        <p:txBody>
          <a:bodyPr/>
          <a:lstStyle/>
          <a:p>
            <a:fld id="{22AD32C3-91B8-4C46-A28A-669BCB1FC15F}" type="datetimeFigureOut">
              <a:rPr lang="en-US" smtClean="0"/>
              <a:t>10/11/2018</a:t>
            </a:fld>
            <a:endParaRPr lang="en-US"/>
          </a:p>
        </p:txBody>
      </p:sp>
      <p:sp>
        <p:nvSpPr>
          <p:cNvPr id="5" name="Footer Placeholder 4">
            <a:extLst>
              <a:ext uri="{FF2B5EF4-FFF2-40B4-BE49-F238E27FC236}">
                <a16:creationId xmlns:a16="http://schemas.microsoft.com/office/drawing/2014/main" id="{DF748A87-15FA-461E-BEA0-B539B4C3CA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CE7B57-51D5-405F-9B6D-A9987DB0848A}"/>
              </a:ext>
            </a:extLst>
          </p:cNvPr>
          <p:cNvSpPr>
            <a:spLocks noGrp="1"/>
          </p:cNvSpPr>
          <p:nvPr>
            <p:ph type="sldNum" sz="quarter" idx="12"/>
          </p:nvPr>
        </p:nvSpPr>
        <p:spPr/>
        <p:txBody>
          <a:bodyPr/>
          <a:lstStyle/>
          <a:p>
            <a:fld id="{20CFE8E3-D139-4213-BA13-E50C261662AA}" type="slidenum">
              <a:rPr lang="en-US" smtClean="0"/>
              <a:t>‹#›</a:t>
            </a:fld>
            <a:endParaRPr lang="en-US"/>
          </a:p>
        </p:txBody>
      </p:sp>
    </p:spTree>
    <p:extLst>
      <p:ext uri="{BB962C8B-B14F-4D97-AF65-F5344CB8AC3E}">
        <p14:creationId xmlns:p14="http://schemas.microsoft.com/office/powerpoint/2010/main" val="4398555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2FC600-4ECB-4653-AFA2-2CBD6E96CC0F}"/>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C30EE952-7A21-4DD0-88EB-3F388F17F3B9}"/>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360CA9CD-ECB6-441D-B707-72C596E4348E}"/>
              </a:ext>
            </a:extLst>
          </p:cNvPr>
          <p:cNvSpPr>
            <a:spLocks noGrp="1"/>
          </p:cNvSpPr>
          <p:nvPr>
            <p:ph type="dt" sz="half" idx="10"/>
          </p:nvPr>
        </p:nvSpPr>
        <p:spPr/>
        <p:txBody>
          <a:bodyPr/>
          <a:lstStyle/>
          <a:p>
            <a:fld id="{22AD32C3-91B8-4C46-A28A-669BCB1FC15F}" type="datetimeFigureOut">
              <a:rPr lang="en-US" smtClean="0"/>
              <a:t>10/11/2018</a:t>
            </a:fld>
            <a:endParaRPr lang="en-US"/>
          </a:p>
        </p:txBody>
      </p:sp>
      <p:sp>
        <p:nvSpPr>
          <p:cNvPr id="5" name="Footer Placeholder 4">
            <a:extLst>
              <a:ext uri="{FF2B5EF4-FFF2-40B4-BE49-F238E27FC236}">
                <a16:creationId xmlns:a16="http://schemas.microsoft.com/office/drawing/2014/main" id="{EC19165A-BF68-4595-B973-AB4637BB331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1D3422-34D1-47A5-9A1A-DC6362472C2F}"/>
              </a:ext>
            </a:extLst>
          </p:cNvPr>
          <p:cNvSpPr>
            <a:spLocks noGrp="1"/>
          </p:cNvSpPr>
          <p:nvPr>
            <p:ph type="sldNum" sz="quarter" idx="12"/>
          </p:nvPr>
        </p:nvSpPr>
        <p:spPr/>
        <p:txBody>
          <a:bodyPr/>
          <a:lstStyle/>
          <a:p>
            <a:fld id="{20CFE8E3-D139-4213-BA13-E50C261662AA}" type="slidenum">
              <a:rPr lang="en-US" smtClean="0"/>
              <a:t>‹#›</a:t>
            </a:fld>
            <a:endParaRPr lang="en-US"/>
          </a:p>
        </p:txBody>
      </p:sp>
    </p:spTree>
    <p:extLst>
      <p:ext uri="{BB962C8B-B14F-4D97-AF65-F5344CB8AC3E}">
        <p14:creationId xmlns:p14="http://schemas.microsoft.com/office/powerpoint/2010/main" val="12447493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CF5778-D13C-4FFB-B24E-7F7C597DDFE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A2E44BD-B590-4302-94F7-1BB519857A65}"/>
              </a:ext>
            </a:extLst>
          </p:cNvPr>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8F30D14-F0D2-4E7F-8A79-99A05D1ED04F}"/>
              </a:ext>
            </a:extLst>
          </p:cNvPr>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3E68F7C-C811-4A48-A1A8-1E125E229944}"/>
              </a:ext>
            </a:extLst>
          </p:cNvPr>
          <p:cNvSpPr>
            <a:spLocks noGrp="1"/>
          </p:cNvSpPr>
          <p:nvPr>
            <p:ph type="dt" sz="half" idx="10"/>
          </p:nvPr>
        </p:nvSpPr>
        <p:spPr/>
        <p:txBody>
          <a:bodyPr/>
          <a:lstStyle/>
          <a:p>
            <a:fld id="{22AD32C3-91B8-4C46-A28A-669BCB1FC15F}" type="datetimeFigureOut">
              <a:rPr lang="en-US" smtClean="0"/>
              <a:t>10/11/2018</a:t>
            </a:fld>
            <a:endParaRPr lang="en-US"/>
          </a:p>
        </p:txBody>
      </p:sp>
      <p:sp>
        <p:nvSpPr>
          <p:cNvPr id="6" name="Footer Placeholder 5">
            <a:extLst>
              <a:ext uri="{FF2B5EF4-FFF2-40B4-BE49-F238E27FC236}">
                <a16:creationId xmlns:a16="http://schemas.microsoft.com/office/drawing/2014/main" id="{F6DF05D2-9220-4E91-8E63-B61F3EDA530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BBC1350-FE84-4BFA-8998-FC76FD031826}"/>
              </a:ext>
            </a:extLst>
          </p:cNvPr>
          <p:cNvSpPr>
            <a:spLocks noGrp="1"/>
          </p:cNvSpPr>
          <p:nvPr>
            <p:ph type="sldNum" sz="quarter" idx="12"/>
          </p:nvPr>
        </p:nvSpPr>
        <p:spPr/>
        <p:txBody>
          <a:bodyPr/>
          <a:lstStyle/>
          <a:p>
            <a:fld id="{20CFE8E3-D139-4213-BA13-E50C261662AA}" type="slidenum">
              <a:rPr lang="en-US" smtClean="0"/>
              <a:t>‹#›</a:t>
            </a:fld>
            <a:endParaRPr lang="en-US"/>
          </a:p>
        </p:txBody>
      </p:sp>
    </p:spTree>
    <p:extLst>
      <p:ext uri="{BB962C8B-B14F-4D97-AF65-F5344CB8AC3E}">
        <p14:creationId xmlns:p14="http://schemas.microsoft.com/office/powerpoint/2010/main" val="8659845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4D7A5F-564A-4D04-BA24-2C717D3863CD}"/>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8B5921C-CFAE-4BB3-A0A7-3AACEF5B9348}"/>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7C87FA43-A814-4095-A8EA-57372618ECED}"/>
              </a:ext>
            </a:extLst>
          </p:cNvPr>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B8BB130-A5AE-4331-997A-F175FFC92298}"/>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1E5E9975-6603-406D-BA98-979081ED18D9}"/>
              </a:ext>
            </a:extLst>
          </p:cNvPr>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C9F7E1B-C43C-4ADF-BF73-882B2747BF1B}"/>
              </a:ext>
            </a:extLst>
          </p:cNvPr>
          <p:cNvSpPr>
            <a:spLocks noGrp="1"/>
          </p:cNvSpPr>
          <p:nvPr>
            <p:ph type="dt" sz="half" idx="10"/>
          </p:nvPr>
        </p:nvSpPr>
        <p:spPr/>
        <p:txBody>
          <a:bodyPr/>
          <a:lstStyle/>
          <a:p>
            <a:fld id="{22AD32C3-91B8-4C46-A28A-669BCB1FC15F}" type="datetimeFigureOut">
              <a:rPr lang="en-US" smtClean="0"/>
              <a:t>10/11/2018</a:t>
            </a:fld>
            <a:endParaRPr lang="en-US"/>
          </a:p>
        </p:txBody>
      </p:sp>
      <p:sp>
        <p:nvSpPr>
          <p:cNvPr id="8" name="Footer Placeholder 7">
            <a:extLst>
              <a:ext uri="{FF2B5EF4-FFF2-40B4-BE49-F238E27FC236}">
                <a16:creationId xmlns:a16="http://schemas.microsoft.com/office/drawing/2014/main" id="{8DDF6FAE-D6B4-4E03-A4B3-C73930EEDBB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448901C-F6A1-4410-975C-113DC0F384EB}"/>
              </a:ext>
            </a:extLst>
          </p:cNvPr>
          <p:cNvSpPr>
            <a:spLocks noGrp="1"/>
          </p:cNvSpPr>
          <p:nvPr>
            <p:ph type="sldNum" sz="quarter" idx="12"/>
          </p:nvPr>
        </p:nvSpPr>
        <p:spPr/>
        <p:txBody>
          <a:bodyPr/>
          <a:lstStyle/>
          <a:p>
            <a:fld id="{20CFE8E3-D139-4213-BA13-E50C261662AA}" type="slidenum">
              <a:rPr lang="en-US" smtClean="0"/>
              <a:t>‹#›</a:t>
            </a:fld>
            <a:endParaRPr lang="en-US"/>
          </a:p>
        </p:txBody>
      </p:sp>
    </p:spTree>
    <p:extLst>
      <p:ext uri="{BB962C8B-B14F-4D97-AF65-F5344CB8AC3E}">
        <p14:creationId xmlns:p14="http://schemas.microsoft.com/office/powerpoint/2010/main" val="9250700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948347-DFD3-4E96-9B45-1830A47B1A6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5F30A44-1EF3-4581-B5AF-399C8CF9A394}"/>
              </a:ext>
            </a:extLst>
          </p:cNvPr>
          <p:cNvSpPr>
            <a:spLocks noGrp="1"/>
          </p:cNvSpPr>
          <p:nvPr>
            <p:ph type="dt" sz="half" idx="10"/>
          </p:nvPr>
        </p:nvSpPr>
        <p:spPr/>
        <p:txBody>
          <a:bodyPr/>
          <a:lstStyle/>
          <a:p>
            <a:fld id="{22AD32C3-91B8-4C46-A28A-669BCB1FC15F}" type="datetimeFigureOut">
              <a:rPr lang="en-US" smtClean="0"/>
              <a:t>10/11/2018</a:t>
            </a:fld>
            <a:endParaRPr lang="en-US"/>
          </a:p>
        </p:txBody>
      </p:sp>
      <p:sp>
        <p:nvSpPr>
          <p:cNvPr id="4" name="Footer Placeholder 3">
            <a:extLst>
              <a:ext uri="{FF2B5EF4-FFF2-40B4-BE49-F238E27FC236}">
                <a16:creationId xmlns:a16="http://schemas.microsoft.com/office/drawing/2014/main" id="{BCD583BE-59EB-4DA1-9AAE-5F91E119A15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CB17345-002C-48D7-A303-7DE94E067B9C}"/>
              </a:ext>
            </a:extLst>
          </p:cNvPr>
          <p:cNvSpPr>
            <a:spLocks noGrp="1"/>
          </p:cNvSpPr>
          <p:nvPr>
            <p:ph type="sldNum" sz="quarter" idx="12"/>
          </p:nvPr>
        </p:nvSpPr>
        <p:spPr/>
        <p:txBody>
          <a:bodyPr/>
          <a:lstStyle/>
          <a:p>
            <a:fld id="{20CFE8E3-D139-4213-BA13-E50C261662AA}" type="slidenum">
              <a:rPr lang="en-US" smtClean="0"/>
              <a:t>‹#›</a:t>
            </a:fld>
            <a:endParaRPr lang="en-US"/>
          </a:p>
        </p:txBody>
      </p:sp>
    </p:spTree>
    <p:extLst>
      <p:ext uri="{BB962C8B-B14F-4D97-AF65-F5344CB8AC3E}">
        <p14:creationId xmlns:p14="http://schemas.microsoft.com/office/powerpoint/2010/main" val="322469871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6851366-505B-4A86-8336-F77A17805799}"/>
              </a:ext>
            </a:extLst>
          </p:cNvPr>
          <p:cNvSpPr>
            <a:spLocks noGrp="1"/>
          </p:cNvSpPr>
          <p:nvPr>
            <p:ph type="dt" sz="half" idx="10"/>
          </p:nvPr>
        </p:nvSpPr>
        <p:spPr/>
        <p:txBody>
          <a:bodyPr/>
          <a:lstStyle/>
          <a:p>
            <a:fld id="{22AD32C3-91B8-4C46-A28A-669BCB1FC15F}" type="datetimeFigureOut">
              <a:rPr lang="en-US" smtClean="0"/>
              <a:t>10/11/2018</a:t>
            </a:fld>
            <a:endParaRPr lang="en-US"/>
          </a:p>
        </p:txBody>
      </p:sp>
      <p:sp>
        <p:nvSpPr>
          <p:cNvPr id="3" name="Footer Placeholder 2">
            <a:extLst>
              <a:ext uri="{FF2B5EF4-FFF2-40B4-BE49-F238E27FC236}">
                <a16:creationId xmlns:a16="http://schemas.microsoft.com/office/drawing/2014/main" id="{08686C9E-1374-49EB-BA9E-4A9E94F8645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BD4A06C-73A3-4719-8F35-4D20BFAAABC2}"/>
              </a:ext>
            </a:extLst>
          </p:cNvPr>
          <p:cNvSpPr>
            <a:spLocks noGrp="1"/>
          </p:cNvSpPr>
          <p:nvPr>
            <p:ph type="sldNum" sz="quarter" idx="12"/>
          </p:nvPr>
        </p:nvSpPr>
        <p:spPr/>
        <p:txBody>
          <a:bodyPr/>
          <a:lstStyle/>
          <a:p>
            <a:fld id="{20CFE8E3-D139-4213-BA13-E50C261662AA}" type="slidenum">
              <a:rPr lang="en-US" smtClean="0"/>
              <a:t>‹#›</a:t>
            </a:fld>
            <a:endParaRPr lang="en-US"/>
          </a:p>
        </p:txBody>
      </p:sp>
    </p:spTree>
    <p:extLst>
      <p:ext uri="{BB962C8B-B14F-4D97-AF65-F5344CB8AC3E}">
        <p14:creationId xmlns:p14="http://schemas.microsoft.com/office/powerpoint/2010/main" val="22646765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57E2F6-8717-4B55-BD8B-96EB528105EB}"/>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1CADAA7D-63AD-4664-90F6-F596189B5E68}"/>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AEBB2C3-1779-4BC7-80B7-BAA54E0FB069}"/>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E65F00EA-D1DB-4969-9AFE-FEBB33FB9339}"/>
              </a:ext>
            </a:extLst>
          </p:cNvPr>
          <p:cNvSpPr>
            <a:spLocks noGrp="1"/>
          </p:cNvSpPr>
          <p:nvPr>
            <p:ph type="dt" sz="half" idx="10"/>
          </p:nvPr>
        </p:nvSpPr>
        <p:spPr/>
        <p:txBody>
          <a:bodyPr/>
          <a:lstStyle/>
          <a:p>
            <a:fld id="{22AD32C3-91B8-4C46-A28A-669BCB1FC15F}" type="datetimeFigureOut">
              <a:rPr lang="en-US" smtClean="0"/>
              <a:t>10/11/2018</a:t>
            </a:fld>
            <a:endParaRPr lang="en-US"/>
          </a:p>
        </p:txBody>
      </p:sp>
      <p:sp>
        <p:nvSpPr>
          <p:cNvPr id="6" name="Footer Placeholder 5">
            <a:extLst>
              <a:ext uri="{FF2B5EF4-FFF2-40B4-BE49-F238E27FC236}">
                <a16:creationId xmlns:a16="http://schemas.microsoft.com/office/drawing/2014/main" id="{424A18EB-8061-4679-AED3-8776A262994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96C6E43-4771-48E5-8CFB-FE51D5659937}"/>
              </a:ext>
            </a:extLst>
          </p:cNvPr>
          <p:cNvSpPr>
            <a:spLocks noGrp="1"/>
          </p:cNvSpPr>
          <p:nvPr>
            <p:ph type="sldNum" sz="quarter" idx="12"/>
          </p:nvPr>
        </p:nvSpPr>
        <p:spPr/>
        <p:txBody>
          <a:bodyPr/>
          <a:lstStyle/>
          <a:p>
            <a:fld id="{20CFE8E3-D139-4213-BA13-E50C261662AA}" type="slidenum">
              <a:rPr lang="en-US" smtClean="0"/>
              <a:t>‹#›</a:t>
            </a:fld>
            <a:endParaRPr lang="en-US"/>
          </a:p>
        </p:txBody>
      </p:sp>
    </p:spTree>
    <p:extLst>
      <p:ext uri="{BB962C8B-B14F-4D97-AF65-F5344CB8AC3E}">
        <p14:creationId xmlns:p14="http://schemas.microsoft.com/office/powerpoint/2010/main" val="15906552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C37362-DEF6-4288-A989-BAB21EB5950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0CD00D7-45A5-4545-B86D-7EBA62715310}"/>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B35C0FF-1581-4DF9-A326-C75CCCACDE10}"/>
              </a:ext>
            </a:extLst>
          </p:cNvPr>
          <p:cNvSpPr>
            <a:spLocks noGrp="1"/>
          </p:cNvSpPr>
          <p:nvPr>
            <p:ph type="dt" sz="half" idx="10"/>
          </p:nvPr>
        </p:nvSpPr>
        <p:spPr/>
        <p:txBody>
          <a:bodyPr/>
          <a:lstStyle/>
          <a:p>
            <a:fld id="{C599832E-33E2-4A73-9DCA-162C58926711}" type="datetimeFigureOut">
              <a:rPr lang="en-US" smtClean="0"/>
              <a:t>10/11/2018</a:t>
            </a:fld>
            <a:endParaRPr lang="en-US"/>
          </a:p>
        </p:txBody>
      </p:sp>
      <p:sp>
        <p:nvSpPr>
          <p:cNvPr id="5" name="Footer Placeholder 4">
            <a:extLst>
              <a:ext uri="{FF2B5EF4-FFF2-40B4-BE49-F238E27FC236}">
                <a16:creationId xmlns:a16="http://schemas.microsoft.com/office/drawing/2014/main" id="{B1D4F05B-E995-446C-8307-A0649EDB05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84FB6B4-31D8-4811-A87F-7A10F0BED3B0}"/>
              </a:ext>
            </a:extLst>
          </p:cNvPr>
          <p:cNvSpPr>
            <a:spLocks noGrp="1"/>
          </p:cNvSpPr>
          <p:nvPr>
            <p:ph type="sldNum" sz="quarter" idx="12"/>
          </p:nvPr>
        </p:nvSpPr>
        <p:spPr/>
        <p:txBody>
          <a:bodyPr/>
          <a:lstStyle/>
          <a:p>
            <a:fld id="{4D72DD74-424F-46AC-99A7-C0D74BCA00C2}" type="slidenum">
              <a:rPr lang="en-US" smtClean="0"/>
              <a:t>‹#›</a:t>
            </a:fld>
            <a:endParaRPr lang="en-US"/>
          </a:p>
        </p:txBody>
      </p:sp>
    </p:spTree>
    <p:extLst>
      <p:ext uri="{BB962C8B-B14F-4D97-AF65-F5344CB8AC3E}">
        <p14:creationId xmlns:p14="http://schemas.microsoft.com/office/powerpoint/2010/main" val="71254176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4BB3D6-E890-4F75-9EF3-994B04E07C64}"/>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56E8B473-F0A3-4ADD-A286-A6879765E0A5}"/>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DC9D63D4-8199-4E59-8B4B-1FACE44A16E3}"/>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EAF84416-AE1E-494B-9B82-B4F29B31DFD7}"/>
              </a:ext>
            </a:extLst>
          </p:cNvPr>
          <p:cNvSpPr>
            <a:spLocks noGrp="1"/>
          </p:cNvSpPr>
          <p:nvPr>
            <p:ph type="dt" sz="half" idx="10"/>
          </p:nvPr>
        </p:nvSpPr>
        <p:spPr/>
        <p:txBody>
          <a:bodyPr/>
          <a:lstStyle/>
          <a:p>
            <a:fld id="{22AD32C3-91B8-4C46-A28A-669BCB1FC15F}" type="datetimeFigureOut">
              <a:rPr lang="en-US" smtClean="0"/>
              <a:t>10/11/2018</a:t>
            </a:fld>
            <a:endParaRPr lang="en-US"/>
          </a:p>
        </p:txBody>
      </p:sp>
      <p:sp>
        <p:nvSpPr>
          <p:cNvPr id="6" name="Footer Placeholder 5">
            <a:extLst>
              <a:ext uri="{FF2B5EF4-FFF2-40B4-BE49-F238E27FC236}">
                <a16:creationId xmlns:a16="http://schemas.microsoft.com/office/drawing/2014/main" id="{7320F0FC-2F72-4C8D-9A91-82D64617E14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6E3F969-4F15-4484-BC92-BF62750F69C3}"/>
              </a:ext>
            </a:extLst>
          </p:cNvPr>
          <p:cNvSpPr>
            <a:spLocks noGrp="1"/>
          </p:cNvSpPr>
          <p:nvPr>
            <p:ph type="sldNum" sz="quarter" idx="12"/>
          </p:nvPr>
        </p:nvSpPr>
        <p:spPr/>
        <p:txBody>
          <a:bodyPr/>
          <a:lstStyle/>
          <a:p>
            <a:fld id="{20CFE8E3-D139-4213-BA13-E50C261662AA}" type="slidenum">
              <a:rPr lang="en-US" smtClean="0"/>
              <a:t>‹#›</a:t>
            </a:fld>
            <a:endParaRPr lang="en-US"/>
          </a:p>
        </p:txBody>
      </p:sp>
    </p:spTree>
    <p:extLst>
      <p:ext uri="{BB962C8B-B14F-4D97-AF65-F5344CB8AC3E}">
        <p14:creationId xmlns:p14="http://schemas.microsoft.com/office/powerpoint/2010/main" val="313444645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93667E-5594-4236-8F07-35ECBE95373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779C1B1-2EC0-41C1-9FC4-F4A973B7D400}"/>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AC8CEB5-F9D1-45A9-B769-FEC2A554A90B}"/>
              </a:ext>
            </a:extLst>
          </p:cNvPr>
          <p:cNvSpPr>
            <a:spLocks noGrp="1"/>
          </p:cNvSpPr>
          <p:nvPr>
            <p:ph type="dt" sz="half" idx="10"/>
          </p:nvPr>
        </p:nvSpPr>
        <p:spPr/>
        <p:txBody>
          <a:bodyPr/>
          <a:lstStyle/>
          <a:p>
            <a:fld id="{22AD32C3-91B8-4C46-A28A-669BCB1FC15F}" type="datetimeFigureOut">
              <a:rPr lang="en-US" smtClean="0"/>
              <a:t>10/11/2018</a:t>
            </a:fld>
            <a:endParaRPr lang="en-US"/>
          </a:p>
        </p:txBody>
      </p:sp>
      <p:sp>
        <p:nvSpPr>
          <p:cNvPr id="5" name="Footer Placeholder 4">
            <a:extLst>
              <a:ext uri="{FF2B5EF4-FFF2-40B4-BE49-F238E27FC236}">
                <a16:creationId xmlns:a16="http://schemas.microsoft.com/office/drawing/2014/main" id="{B2F5AA71-159D-4081-AD7C-59003E6C8E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646873B-3E8E-416C-BDBE-9D033C7B63F7}"/>
              </a:ext>
            </a:extLst>
          </p:cNvPr>
          <p:cNvSpPr>
            <a:spLocks noGrp="1"/>
          </p:cNvSpPr>
          <p:nvPr>
            <p:ph type="sldNum" sz="quarter" idx="12"/>
          </p:nvPr>
        </p:nvSpPr>
        <p:spPr/>
        <p:txBody>
          <a:bodyPr/>
          <a:lstStyle/>
          <a:p>
            <a:fld id="{20CFE8E3-D139-4213-BA13-E50C261662AA}" type="slidenum">
              <a:rPr lang="en-US" smtClean="0"/>
              <a:t>‹#›</a:t>
            </a:fld>
            <a:endParaRPr lang="en-US"/>
          </a:p>
        </p:txBody>
      </p:sp>
    </p:spTree>
    <p:extLst>
      <p:ext uri="{BB962C8B-B14F-4D97-AF65-F5344CB8AC3E}">
        <p14:creationId xmlns:p14="http://schemas.microsoft.com/office/powerpoint/2010/main" val="279304545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4A56224-89AB-488A-9370-D6C5AF5B6A27}"/>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E23596F-1DB5-4571-BD8C-7BA3E8A4CFFF}"/>
              </a:ext>
            </a:extLst>
          </p:cNvPr>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C6986C-24F6-4FAB-8F78-37B08B55AC6A}"/>
              </a:ext>
            </a:extLst>
          </p:cNvPr>
          <p:cNvSpPr>
            <a:spLocks noGrp="1"/>
          </p:cNvSpPr>
          <p:nvPr>
            <p:ph type="dt" sz="half" idx="10"/>
          </p:nvPr>
        </p:nvSpPr>
        <p:spPr/>
        <p:txBody>
          <a:bodyPr/>
          <a:lstStyle/>
          <a:p>
            <a:fld id="{22AD32C3-91B8-4C46-A28A-669BCB1FC15F}" type="datetimeFigureOut">
              <a:rPr lang="en-US" smtClean="0"/>
              <a:t>10/11/2018</a:t>
            </a:fld>
            <a:endParaRPr lang="en-US"/>
          </a:p>
        </p:txBody>
      </p:sp>
      <p:sp>
        <p:nvSpPr>
          <p:cNvPr id="5" name="Footer Placeholder 4">
            <a:extLst>
              <a:ext uri="{FF2B5EF4-FFF2-40B4-BE49-F238E27FC236}">
                <a16:creationId xmlns:a16="http://schemas.microsoft.com/office/drawing/2014/main" id="{00428253-595A-4A1B-A4D1-8152AEB2EF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CCFAEC2-F8F3-4C55-B7E9-EE9CC57B5156}"/>
              </a:ext>
            </a:extLst>
          </p:cNvPr>
          <p:cNvSpPr>
            <a:spLocks noGrp="1"/>
          </p:cNvSpPr>
          <p:nvPr>
            <p:ph type="sldNum" sz="quarter" idx="12"/>
          </p:nvPr>
        </p:nvSpPr>
        <p:spPr/>
        <p:txBody>
          <a:bodyPr/>
          <a:lstStyle/>
          <a:p>
            <a:fld id="{20CFE8E3-D139-4213-BA13-E50C261662AA}" type="slidenum">
              <a:rPr lang="en-US" smtClean="0"/>
              <a:t>‹#›</a:t>
            </a:fld>
            <a:endParaRPr lang="en-US"/>
          </a:p>
        </p:txBody>
      </p:sp>
    </p:spTree>
    <p:extLst>
      <p:ext uri="{BB962C8B-B14F-4D97-AF65-F5344CB8AC3E}">
        <p14:creationId xmlns:p14="http://schemas.microsoft.com/office/powerpoint/2010/main" val="221276281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076197-3E14-491E-B524-9568E18668E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84655E2-4318-40F2-B9CD-69320B9CB1D8}"/>
              </a:ext>
            </a:extLst>
          </p:cNvPr>
          <p:cNvSpPr>
            <a:spLocks noGrp="1"/>
          </p:cNvSpPr>
          <p:nvPr>
            <p:ph type="dt" sz="half" idx="10"/>
          </p:nvPr>
        </p:nvSpPr>
        <p:spPr/>
        <p:txBody>
          <a:bodyPr/>
          <a:lstStyle/>
          <a:p>
            <a:fld id="{22AD32C3-91B8-4C46-A28A-669BCB1FC15F}" type="datetimeFigureOut">
              <a:rPr lang="en-US" smtClean="0"/>
              <a:t>10/11/2018</a:t>
            </a:fld>
            <a:endParaRPr lang="en-US"/>
          </a:p>
        </p:txBody>
      </p:sp>
      <p:sp>
        <p:nvSpPr>
          <p:cNvPr id="4" name="Footer Placeholder 3">
            <a:extLst>
              <a:ext uri="{FF2B5EF4-FFF2-40B4-BE49-F238E27FC236}">
                <a16:creationId xmlns:a16="http://schemas.microsoft.com/office/drawing/2014/main" id="{9D7E593F-EE5D-4AA1-9D16-664986EB67F9}"/>
              </a:ext>
            </a:extLst>
          </p:cNvPr>
          <p:cNvSpPr>
            <a:spLocks noGrp="1"/>
          </p:cNvSpPr>
          <p:nvPr>
            <p:ph type="ftr" sz="quarter" idx="11"/>
          </p:nvPr>
        </p:nvSpPr>
        <p:spPr/>
        <p:txBody>
          <a:bodyPr/>
          <a:lstStyle>
            <a:lvl1pPr>
              <a:defRPr sz="1350">
                <a:solidFill>
                  <a:srgbClr val="240B8D"/>
                </a:solidFill>
                <a:latin typeface="Arial" panose="020B0604020202020204" pitchFamily="34" charset="0"/>
                <a:cs typeface="Arial" panose="020B0604020202020204" pitchFamily="34" charset="0"/>
              </a:defRPr>
            </a:lvl1pPr>
          </a:lstStyle>
          <a:p>
            <a:r>
              <a:rPr lang="en-US" dirty="0"/>
              <a:t>www.hpv.ie</a:t>
            </a:r>
          </a:p>
        </p:txBody>
      </p:sp>
      <p:sp>
        <p:nvSpPr>
          <p:cNvPr id="5" name="Slide Number Placeholder 4">
            <a:extLst>
              <a:ext uri="{FF2B5EF4-FFF2-40B4-BE49-F238E27FC236}">
                <a16:creationId xmlns:a16="http://schemas.microsoft.com/office/drawing/2014/main" id="{0F0FCDCC-D13A-439F-9056-8D1AAFF24F30}"/>
              </a:ext>
            </a:extLst>
          </p:cNvPr>
          <p:cNvSpPr>
            <a:spLocks noGrp="1"/>
          </p:cNvSpPr>
          <p:nvPr>
            <p:ph type="sldNum" sz="quarter" idx="12"/>
          </p:nvPr>
        </p:nvSpPr>
        <p:spPr/>
        <p:txBody>
          <a:bodyPr/>
          <a:lstStyle/>
          <a:p>
            <a:fld id="{20CFE8E3-D139-4213-BA13-E50C261662AA}" type="slidenum">
              <a:rPr lang="en-US" smtClean="0"/>
              <a:t>‹#›</a:t>
            </a:fld>
            <a:endParaRPr lang="en-US"/>
          </a:p>
        </p:txBody>
      </p:sp>
    </p:spTree>
    <p:extLst>
      <p:ext uri="{BB962C8B-B14F-4D97-AF65-F5344CB8AC3E}">
        <p14:creationId xmlns:p14="http://schemas.microsoft.com/office/powerpoint/2010/main" val="360206344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8094BC-297B-4FF6-9371-BE0B9A03151A}"/>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30CB6A1D-D6EE-4962-9FC6-C52326C5776D}"/>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4F0B2F8F-2C28-4943-9F0C-40A98075B2CB}"/>
              </a:ext>
            </a:extLst>
          </p:cNvPr>
          <p:cNvSpPr>
            <a:spLocks noGrp="1"/>
          </p:cNvSpPr>
          <p:nvPr>
            <p:ph type="dt" sz="half" idx="10"/>
          </p:nvPr>
        </p:nvSpPr>
        <p:spPr/>
        <p:txBody>
          <a:bodyPr/>
          <a:lstStyle/>
          <a:p>
            <a:fld id="{472BF779-DA60-4F86-B06F-B3FAB4020881}" type="datetimeFigureOut">
              <a:rPr lang="en-US" smtClean="0"/>
              <a:t>10/11/2018</a:t>
            </a:fld>
            <a:endParaRPr lang="en-US"/>
          </a:p>
        </p:txBody>
      </p:sp>
      <p:sp>
        <p:nvSpPr>
          <p:cNvPr id="5" name="Footer Placeholder 4">
            <a:extLst>
              <a:ext uri="{FF2B5EF4-FFF2-40B4-BE49-F238E27FC236}">
                <a16:creationId xmlns:a16="http://schemas.microsoft.com/office/drawing/2014/main" id="{5F4A3260-EC06-4895-A53F-A663DF6BF5C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4A0CBD-F3A2-4437-9480-8F7DDAD68366}"/>
              </a:ext>
            </a:extLst>
          </p:cNvPr>
          <p:cNvSpPr>
            <a:spLocks noGrp="1"/>
          </p:cNvSpPr>
          <p:nvPr>
            <p:ph type="sldNum" sz="quarter" idx="12"/>
          </p:nvPr>
        </p:nvSpPr>
        <p:spPr/>
        <p:txBody>
          <a:bodyPr/>
          <a:lstStyle/>
          <a:p>
            <a:fld id="{625AE887-6CDD-441C-B66D-6253C33FC10E}" type="slidenum">
              <a:rPr lang="en-US" smtClean="0"/>
              <a:t>‹#›</a:t>
            </a:fld>
            <a:endParaRPr lang="en-US"/>
          </a:p>
        </p:txBody>
      </p:sp>
    </p:spTree>
    <p:extLst>
      <p:ext uri="{BB962C8B-B14F-4D97-AF65-F5344CB8AC3E}">
        <p14:creationId xmlns:p14="http://schemas.microsoft.com/office/powerpoint/2010/main" val="397007960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7808D8-6717-4F9D-9EE5-F8DC08C3AC2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B1E4608-0B88-40A1-9668-374700E6C3D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4397A7-F011-4E17-9FF9-2F072496381F}"/>
              </a:ext>
            </a:extLst>
          </p:cNvPr>
          <p:cNvSpPr>
            <a:spLocks noGrp="1"/>
          </p:cNvSpPr>
          <p:nvPr>
            <p:ph type="dt" sz="half" idx="10"/>
          </p:nvPr>
        </p:nvSpPr>
        <p:spPr/>
        <p:txBody>
          <a:bodyPr/>
          <a:lstStyle/>
          <a:p>
            <a:fld id="{472BF779-DA60-4F86-B06F-B3FAB4020881}" type="datetimeFigureOut">
              <a:rPr lang="en-US" smtClean="0"/>
              <a:t>10/11/2018</a:t>
            </a:fld>
            <a:endParaRPr lang="en-US"/>
          </a:p>
        </p:txBody>
      </p:sp>
      <p:sp>
        <p:nvSpPr>
          <p:cNvPr id="5" name="Footer Placeholder 4">
            <a:extLst>
              <a:ext uri="{FF2B5EF4-FFF2-40B4-BE49-F238E27FC236}">
                <a16:creationId xmlns:a16="http://schemas.microsoft.com/office/drawing/2014/main" id="{A77F8829-0EC6-49C6-B50B-D2BF39165D8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B45FAD2-83FF-4E8A-A0F3-569C85774627}"/>
              </a:ext>
            </a:extLst>
          </p:cNvPr>
          <p:cNvSpPr>
            <a:spLocks noGrp="1"/>
          </p:cNvSpPr>
          <p:nvPr>
            <p:ph type="sldNum" sz="quarter" idx="12"/>
          </p:nvPr>
        </p:nvSpPr>
        <p:spPr/>
        <p:txBody>
          <a:bodyPr/>
          <a:lstStyle/>
          <a:p>
            <a:fld id="{625AE887-6CDD-441C-B66D-6253C33FC10E}" type="slidenum">
              <a:rPr lang="en-US" smtClean="0"/>
              <a:t>‹#›</a:t>
            </a:fld>
            <a:endParaRPr lang="en-US"/>
          </a:p>
        </p:txBody>
      </p:sp>
    </p:spTree>
    <p:extLst>
      <p:ext uri="{BB962C8B-B14F-4D97-AF65-F5344CB8AC3E}">
        <p14:creationId xmlns:p14="http://schemas.microsoft.com/office/powerpoint/2010/main" val="161851726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14117E-A46A-44D0-9E80-03DCC7A12CBE}"/>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CC91D126-900F-4013-B099-52A3AC941D6D}"/>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9471F293-E500-4D05-B20F-CC8CBEB9D930}"/>
              </a:ext>
            </a:extLst>
          </p:cNvPr>
          <p:cNvSpPr>
            <a:spLocks noGrp="1"/>
          </p:cNvSpPr>
          <p:nvPr>
            <p:ph type="dt" sz="half" idx="10"/>
          </p:nvPr>
        </p:nvSpPr>
        <p:spPr/>
        <p:txBody>
          <a:bodyPr/>
          <a:lstStyle/>
          <a:p>
            <a:fld id="{472BF779-DA60-4F86-B06F-B3FAB4020881}" type="datetimeFigureOut">
              <a:rPr lang="en-US" smtClean="0"/>
              <a:t>10/11/2018</a:t>
            </a:fld>
            <a:endParaRPr lang="en-US"/>
          </a:p>
        </p:txBody>
      </p:sp>
      <p:sp>
        <p:nvSpPr>
          <p:cNvPr id="5" name="Footer Placeholder 4">
            <a:extLst>
              <a:ext uri="{FF2B5EF4-FFF2-40B4-BE49-F238E27FC236}">
                <a16:creationId xmlns:a16="http://schemas.microsoft.com/office/drawing/2014/main" id="{0353A6D7-85F1-4D2C-914D-6F196E0DF4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CD27CBD-D10D-49B1-AC71-D964D218A3D0}"/>
              </a:ext>
            </a:extLst>
          </p:cNvPr>
          <p:cNvSpPr>
            <a:spLocks noGrp="1"/>
          </p:cNvSpPr>
          <p:nvPr>
            <p:ph type="sldNum" sz="quarter" idx="12"/>
          </p:nvPr>
        </p:nvSpPr>
        <p:spPr/>
        <p:txBody>
          <a:bodyPr/>
          <a:lstStyle/>
          <a:p>
            <a:fld id="{625AE887-6CDD-441C-B66D-6253C33FC10E}" type="slidenum">
              <a:rPr lang="en-US" smtClean="0"/>
              <a:t>‹#›</a:t>
            </a:fld>
            <a:endParaRPr lang="en-US"/>
          </a:p>
        </p:txBody>
      </p:sp>
    </p:spTree>
    <p:extLst>
      <p:ext uri="{BB962C8B-B14F-4D97-AF65-F5344CB8AC3E}">
        <p14:creationId xmlns:p14="http://schemas.microsoft.com/office/powerpoint/2010/main" val="174035773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DC1D06-0FE0-4CCD-8BF7-0B8C53268C8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155C848-7C8A-4DA5-A2B4-CFA30ECF57D0}"/>
              </a:ext>
            </a:extLst>
          </p:cNvPr>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0712B10-3DC6-42FE-872C-BB2E9B4AB5C3}"/>
              </a:ext>
            </a:extLst>
          </p:cNvPr>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57D809A-0B63-40EC-8B29-0D086BEC4DD3}"/>
              </a:ext>
            </a:extLst>
          </p:cNvPr>
          <p:cNvSpPr>
            <a:spLocks noGrp="1"/>
          </p:cNvSpPr>
          <p:nvPr>
            <p:ph type="dt" sz="half" idx="10"/>
          </p:nvPr>
        </p:nvSpPr>
        <p:spPr/>
        <p:txBody>
          <a:bodyPr/>
          <a:lstStyle/>
          <a:p>
            <a:fld id="{472BF779-DA60-4F86-B06F-B3FAB4020881}" type="datetimeFigureOut">
              <a:rPr lang="en-US" smtClean="0"/>
              <a:t>10/11/2018</a:t>
            </a:fld>
            <a:endParaRPr lang="en-US"/>
          </a:p>
        </p:txBody>
      </p:sp>
      <p:sp>
        <p:nvSpPr>
          <p:cNvPr id="6" name="Footer Placeholder 5">
            <a:extLst>
              <a:ext uri="{FF2B5EF4-FFF2-40B4-BE49-F238E27FC236}">
                <a16:creationId xmlns:a16="http://schemas.microsoft.com/office/drawing/2014/main" id="{4A143652-A5BE-4516-828A-21D9F4CB4D6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1AA883A-7B68-4421-BED2-031F73F69E9D}"/>
              </a:ext>
            </a:extLst>
          </p:cNvPr>
          <p:cNvSpPr>
            <a:spLocks noGrp="1"/>
          </p:cNvSpPr>
          <p:nvPr>
            <p:ph type="sldNum" sz="quarter" idx="12"/>
          </p:nvPr>
        </p:nvSpPr>
        <p:spPr/>
        <p:txBody>
          <a:bodyPr/>
          <a:lstStyle/>
          <a:p>
            <a:fld id="{625AE887-6CDD-441C-B66D-6253C33FC10E}" type="slidenum">
              <a:rPr lang="en-US" smtClean="0"/>
              <a:t>‹#›</a:t>
            </a:fld>
            <a:endParaRPr lang="en-US"/>
          </a:p>
        </p:txBody>
      </p:sp>
    </p:spTree>
    <p:extLst>
      <p:ext uri="{BB962C8B-B14F-4D97-AF65-F5344CB8AC3E}">
        <p14:creationId xmlns:p14="http://schemas.microsoft.com/office/powerpoint/2010/main" val="323669249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21A857-EE71-41B0-A4F2-701455CD5AE8}"/>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75BD0F3-D3BE-47A5-A149-932C9DE9C58B}"/>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47757FD2-EC68-4B2E-BA5D-592A2231249C}"/>
              </a:ext>
            </a:extLst>
          </p:cNvPr>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76CAC29-CC1C-4644-8287-3D894BAD1127}"/>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D47A3292-3792-4E63-A515-A5E0DC871D62}"/>
              </a:ext>
            </a:extLst>
          </p:cNvPr>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4019CA8-7F11-4193-BA47-299982689DCA}"/>
              </a:ext>
            </a:extLst>
          </p:cNvPr>
          <p:cNvSpPr>
            <a:spLocks noGrp="1"/>
          </p:cNvSpPr>
          <p:nvPr>
            <p:ph type="dt" sz="half" idx="10"/>
          </p:nvPr>
        </p:nvSpPr>
        <p:spPr/>
        <p:txBody>
          <a:bodyPr/>
          <a:lstStyle/>
          <a:p>
            <a:fld id="{472BF779-DA60-4F86-B06F-B3FAB4020881}" type="datetimeFigureOut">
              <a:rPr lang="en-US" smtClean="0"/>
              <a:t>10/11/2018</a:t>
            </a:fld>
            <a:endParaRPr lang="en-US"/>
          </a:p>
        </p:txBody>
      </p:sp>
      <p:sp>
        <p:nvSpPr>
          <p:cNvPr id="8" name="Footer Placeholder 7">
            <a:extLst>
              <a:ext uri="{FF2B5EF4-FFF2-40B4-BE49-F238E27FC236}">
                <a16:creationId xmlns:a16="http://schemas.microsoft.com/office/drawing/2014/main" id="{367FF746-0CCE-4863-BBBC-9CA6448F1B4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BD86A49-D5F4-4410-976F-24670212DBA7}"/>
              </a:ext>
            </a:extLst>
          </p:cNvPr>
          <p:cNvSpPr>
            <a:spLocks noGrp="1"/>
          </p:cNvSpPr>
          <p:nvPr>
            <p:ph type="sldNum" sz="quarter" idx="12"/>
          </p:nvPr>
        </p:nvSpPr>
        <p:spPr/>
        <p:txBody>
          <a:bodyPr/>
          <a:lstStyle/>
          <a:p>
            <a:fld id="{625AE887-6CDD-441C-B66D-6253C33FC10E}" type="slidenum">
              <a:rPr lang="en-US" smtClean="0"/>
              <a:t>‹#›</a:t>
            </a:fld>
            <a:endParaRPr lang="en-US"/>
          </a:p>
        </p:txBody>
      </p:sp>
    </p:spTree>
    <p:extLst>
      <p:ext uri="{BB962C8B-B14F-4D97-AF65-F5344CB8AC3E}">
        <p14:creationId xmlns:p14="http://schemas.microsoft.com/office/powerpoint/2010/main" val="251495267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A33D3A-B4AB-4656-A953-B18474CFD76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67A32C3-FDC9-4266-B83F-812335AB825B}"/>
              </a:ext>
            </a:extLst>
          </p:cNvPr>
          <p:cNvSpPr>
            <a:spLocks noGrp="1"/>
          </p:cNvSpPr>
          <p:nvPr>
            <p:ph type="dt" sz="half" idx="10"/>
          </p:nvPr>
        </p:nvSpPr>
        <p:spPr/>
        <p:txBody>
          <a:bodyPr/>
          <a:lstStyle/>
          <a:p>
            <a:fld id="{472BF779-DA60-4F86-B06F-B3FAB4020881}" type="datetimeFigureOut">
              <a:rPr lang="en-US" smtClean="0"/>
              <a:t>10/11/2018</a:t>
            </a:fld>
            <a:endParaRPr lang="en-US"/>
          </a:p>
        </p:txBody>
      </p:sp>
      <p:sp>
        <p:nvSpPr>
          <p:cNvPr id="4" name="Footer Placeholder 3">
            <a:extLst>
              <a:ext uri="{FF2B5EF4-FFF2-40B4-BE49-F238E27FC236}">
                <a16:creationId xmlns:a16="http://schemas.microsoft.com/office/drawing/2014/main" id="{A237C311-F132-49DD-89E3-0E15DA9B35E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6AAAF55-DE90-4CCF-8BF4-FCE1C12FC795}"/>
              </a:ext>
            </a:extLst>
          </p:cNvPr>
          <p:cNvSpPr>
            <a:spLocks noGrp="1"/>
          </p:cNvSpPr>
          <p:nvPr>
            <p:ph type="sldNum" sz="quarter" idx="12"/>
          </p:nvPr>
        </p:nvSpPr>
        <p:spPr/>
        <p:txBody>
          <a:bodyPr/>
          <a:lstStyle/>
          <a:p>
            <a:fld id="{625AE887-6CDD-441C-B66D-6253C33FC10E}" type="slidenum">
              <a:rPr lang="en-US" smtClean="0"/>
              <a:t>‹#›</a:t>
            </a:fld>
            <a:endParaRPr lang="en-US"/>
          </a:p>
        </p:txBody>
      </p:sp>
    </p:spTree>
    <p:extLst>
      <p:ext uri="{BB962C8B-B14F-4D97-AF65-F5344CB8AC3E}">
        <p14:creationId xmlns:p14="http://schemas.microsoft.com/office/powerpoint/2010/main" val="11619490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FA5E4E-C38B-4560-9391-56CBF5EB5743}"/>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A9C7946E-7927-40A3-9C0E-93E3FDBF62C3}"/>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D26F92F6-7787-4174-B4BD-5EB0153076B9}"/>
              </a:ext>
            </a:extLst>
          </p:cNvPr>
          <p:cNvSpPr>
            <a:spLocks noGrp="1"/>
          </p:cNvSpPr>
          <p:nvPr>
            <p:ph type="dt" sz="half" idx="10"/>
          </p:nvPr>
        </p:nvSpPr>
        <p:spPr/>
        <p:txBody>
          <a:bodyPr/>
          <a:lstStyle/>
          <a:p>
            <a:fld id="{C599832E-33E2-4A73-9DCA-162C58926711}" type="datetimeFigureOut">
              <a:rPr lang="en-US" smtClean="0"/>
              <a:t>10/11/2018</a:t>
            </a:fld>
            <a:endParaRPr lang="en-US"/>
          </a:p>
        </p:txBody>
      </p:sp>
      <p:sp>
        <p:nvSpPr>
          <p:cNvPr id="5" name="Footer Placeholder 4">
            <a:extLst>
              <a:ext uri="{FF2B5EF4-FFF2-40B4-BE49-F238E27FC236}">
                <a16:creationId xmlns:a16="http://schemas.microsoft.com/office/drawing/2014/main" id="{69497E7C-D85A-4F56-932C-79A1C82CE9C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184111B-DE4B-4BC0-8F24-297317D753AD}"/>
              </a:ext>
            </a:extLst>
          </p:cNvPr>
          <p:cNvSpPr>
            <a:spLocks noGrp="1"/>
          </p:cNvSpPr>
          <p:nvPr>
            <p:ph type="sldNum" sz="quarter" idx="12"/>
          </p:nvPr>
        </p:nvSpPr>
        <p:spPr/>
        <p:txBody>
          <a:bodyPr/>
          <a:lstStyle/>
          <a:p>
            <a:fld id="{4D72DD74-424F-46AC-99A7-C0D74BCA00C2}" type="slidenum">
              <a:rPr lang="en-US" smtClean="0"/>
              <a:t>‹#›</a:t>
            </a:fld>
            <a:endParaRPr lang="en-US"/>
          </a:p>
        </p:txBody>
      </p:sp>
    </p:spTree>
    <p:extLst>
      <p:ext uri="{BB962C8B-B14F-4D97-AF65-F5344CB8AC3E}">
        <p14:creationId xmlns:p14="http://schemas.microsoft.com/office/powerpoint/2010/main" val="218457599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1C7AA61-DBFA-4615-92B9-88573818ED47}"/>
              </a:ext>
            </a:extLst>
          </p:cNvPr>
          <p:cNvSpPr>
            <a:spLocks noGrp="1"/>
          </p:cNvSpPr>
          <p:nvPr>
            <p:ph type="dt" sz="half" idx="10"/>
          </p:nvPr>
        </p:nvSpPr>
        <p:spPr/>
        <p:txBody>
          <a:bodyPr/>
          <a:lstStyle/>
          <a:p>
            <a:fld id="{472BF779-DA60-4F86-B06F-B3FAB4020881}" type="datetimeFigureOut">
              <a:rPr lang="en-US" smtClean="0"/>
              <a:t>10/11/2018</a:t>
            </a:fld>
            <a:endParaRPr lang="en-US"/>
          </a:p>
        </p:txBody>
      </p:sp>
      <p:sp>
        <p:nvSpPr>
          <p:cNvPr id="3" name="Footer Placeholder 2">
            <a:extLst>
              <a:ext uri="{FF2B5EF4-FFF2-40B4-BE49-F238E27FC236}">
                <a16:creationId xmlns:a16="http://schemas.microsoft.com/office/drawing/2014/main" id="{D571E23C-4BA4-4E68-95EE-E3E98708BBC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996561D-EAA6-4DA4-8B95-3C082CCF6D1A}"/>
              </a:ext>
            </a:extLst>
          </p:cNvPr>
          <p:cNvSpPr>
            <a:spLocks noGrp="1"/>
          </p:cNvSpPr>
          <p:nvPr>
            <p:ph type="sldNum" sz="quarter" idx="12"/>
          </p:nvPr>
        </p:nvSpPr>
        <p:spPr/>
        <p:txBody>
          <a:bodyPr/>
          <a:lstStyle/>
          <a:p>
            <a:fld id="{625AE887-6CDD-441C-B66D-6253C33FC10E}" type="slidenum">
              <a:rPr lang="en-US" smtClean="0"/>
              <a:t>‹#›</a:t>
            </a:fld>
            <a:endParaRPr lang="en-US"/>
          </a:p>
        </p:txBody>
      </p:sp>
    </p:spTree>
    <p:extLst>
      <p:ext uri="{BB962C8B-B14F-4D97-AF65-F5344CB8AC3E}">
        <p14:creationId xmlns:p14="http://schemas.microsoft.com/office/powerpoint/2010/main" val="379720813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3C023-FB91-4FF0-B077-F36C6BA0DBB5}"/>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1104EFDD-E26E-4B96-BB14-F77C663955EC}"/>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52C3170-064D-4948-954B-26A107230588}"/>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4F5AF254-0F1A-4C3F-B47A-3F40B15E9A3F}"/>
              </a:ext>
            </a:extLst>
          </p:cNvPr>
          <p:cNvSpPr>
            <a:spLocks noGrp="1"/>
          </p:cNvSpPr>
          <p:nvPr>
            <p:ph type="dt" sz="half" idx="10"/>
          </p:nvPr>
        </p:nvSpPr>
        <p:spPr/>
        <p:txBody>
          <a:bodyPr/>
          <a:lstStyle/>
          <a:p>
            <a:fld id="{472BF779-DA60-4F86-B06F-B3FAB4020881}" type="datetimeFigureOut">
              <a:rPr lang="en-US" smtClean="0"/>
              <a:t>10/11/2018</a:t>
            </a:fld>
            <a:endParaRPr lang="en-US"/>
          </a:p>
        </p:txBody>
      </p:sp>
      <p:sp>
        <p:nvSpPr>
          <p:cNvPr id="6" name="Footer Placeholder 5">
            <a:extLst>
              <a:ext uri="{FF2B5EF4-FFF2-40B4-BE49-F238E27FC236}">
                <a16:creationId xmlns:a16="http://schemas.microsoft.com/office/drawing/2014/main" id="{2303FB4B-3525-44C2-A8EE-F62A89D5989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460F6F8-6CAB-4A30-A104-6DAFC8913F59}"/>
              </a:ext>
            </a:extLst>
          </p:cNvPr>
          <p:cNvSpPr>
            <a:spLocks noGrp="1"/>
          </p:cNvSpPr>
          <p:nvPr>
            <p:ph type="sldNum" sz="quarter" idx="12"/>
          </p:nvPr>
        </p:nvSpPr>
        <p:spPr/>
        <p:txBody>
          <a:bodyPr/>
          <a:lstStyle/>
          <a:p>
            <a:fld id="{625AE887-6CDD-441C-B66D-6253C33FC10E}" type="slidenum">
              <a:rPr lang="en-US" smtClean="0"/>
              <a:t>‹#›</a:t>
            </a:fld>
            <a:endParaRPr lang="en-US"/>
          </a:p>
        </p:txBody>
      </p:sp>
    </p:spTree>
    <p:extLst>
      <p:ext uri="{BB962C8B-B14F-4D97-AF65-F5344CB8AC3E}">
        <p14:creationId xmlns:p14="http://schemas.microsoft.com/office/powerpoint/2010/main" val="165124387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F2D480-21AF-4C34-AD11-3A7CB26BB2C9}"/>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65A03246-689C-4AC4-B93D-535F9B564794}"/>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57DD635C-B2CE-49B9-838D-314A682E13CD}"/>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D687DA1E-E428-44D0-9374-0937E14251A3}"/>
              </a:ext>
            </a:extLst>
          </p:cNvPr>
          <p:cNvSpPr>
            <a:spLocks noGrp="1"/>
          </p:cNvSpPr>
          <p:nvPr>
            <p:ph type="dt" sz="half" idx="10"/>
          </p:nvPr>
        </p:nvSpPr>
        <p:spPr/>
        <p:txBody>
          <a:bodyPr/>
          <a:lstStyle/>
          <a:p>
            <a:fld id="{472BF779-DA60-4F86-B06F-B3FAB4020881}" type="datetimeFigureOut">
              <a:rPr lang="en-US" smtClean="0"/>
              <a:t>10/11/2018</a:t>
            </a:fld>
            <a:endParaRPr lang="en-US"/>
          </a:p>
        </p:txBody>
      </p:sp>
      <p:sp>
        <p:nvSpPr>
          <p:cNvPr id="6" name="Footer Placeholder 5">
            <a:extLst>
              <a:ext uri="{FF2B5EF4-FFF2-40B4-BE49-F238E27FC236}">
                <a16:creationId xmlns:a16="http://schemas.microsoft.com/office/drawing/2014/main" id="{868C8C72-8B55-4AF9-888F-61DDA1DB6F8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E564F34-BF01-4D15-A0C9-166455DA6B8E}"/>
              </a:ext>
            </a:extLst>
          </p:cNvPr>
          <p:cNvSpPr>
            <a:spLocks noGrp="1"/>
          </p:cNvSpPr>
          <p:nvPr>
            <p:ph type="sldNum" sz="quarter" idx="12"/>
          </p:nvPr>
        </p:nvSpPr>
        <p:spPr/>
        <p:txBody>
          <a:bodyPr/>
          <a:lstStyle/>
          <a:p>
            <a:fld id="{625AE887-6CDD-441C-B66D-6253C33FC10E}" type="slidenum">
              <a:rPr lang="en-US" smtClean="0"/>
              <a:t>‹#›</a:t>
            </a:fld>
            <a:endParaRPr lang="en-US"/>
          </a:p>
        </p:txBody>
      </p:sp>
    </p:spTree>
    <p:extLst>
      <p:ext uri="{BB962C8B-B14F-4D97-AF65-F5344CB8AC3E}">
        <p14:creationId xmlns:p14="http://schemas.microsoft.com/office/powerpoint/2010/main" val="140270624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E996BD-F279-4903-B84B-89263CF3165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55ED9EF-2E85-4E80-8C99-600106E19E07}"/>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C9D8A8F-F724-4501-AC62-D06E98074225}"/>
              </a:ext>
            </a:extLst>
          </p:cNvPr>
          <p:cNvSpPr>
            <a:spLocks noGrp="1"/>
          </p:cNvSpPr>
          <p:nvPr>
            <p:ph type="dt" sz="half" idx="10"/>
          </p:nvPr>
        </p:nvSpPr>
        <p:spPr/>
        <p:txBody>
          <a:bodyPr/>
          <a:lstStyle/>
          <a:p>
            <a:fld id="{472BF779-DA60-4F86-B06F-B3FAB4020881}" type="datetimeFigureOut">
              <a:rPr lang="en-US" smtClean="0"/>
              <a:t>10/11/2018</a:t>
            </a:fld>
            <a:endParaRPr lang="en-US"/>
          </a:p>
        </p:txBody>
      </p:sp>
      <p:sp>
        <p:nvSpPr>
          <p:cNvPr id="5" name="Footer Placeholder 4">
            <a:extLst>
              <a:ext uri="{FF2B5EF4-FFF2-40B4-BE49-F238E27FC236}">
                <a16:creationId xmlns:a16="http://schemas.microsoft.com/office/drawing/2014/main" id="{90504546-227A-4EAA-9A00-8E0A843A9C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6B3D9B-2B51-4B4A-A2AC-670B6AB147E8}"/>
              </a:ext>
            </a:extLst>
          </p:cNvPr>
          <p:cNvSpPr>
            <a:spLocks noGrp="1"/>
          </p:cNvSpPr>
          <p:nvPr>
            <p:ph type="sldNum" sz="quarter" idx="12"/>
          </p:nvPr>
        </p:nvSpPr>
        <p:spPr/>
        <p:txBody>
          <a:bodyPr/>
          <a:lstStyle/>
          <a:p>
            <a:fld id="{625AE887-6CDD-441C-B66D-6253C33FC10E}" type="slidenum">
              <a:rPr lang="en-US" smtClean="0"/>
              <a:t>‹#›</a:t>
            </a:fld>
            <a:endParaRPr lang="en-US"/>
          </a:p>
        </p:txBody>
      </p:sp>
    </p:spTree>
    <p:extLst>
      <p:ext uri="{BB962C8B-B14F-4D97-AF65-F5344CB8AC3E}">
        <p14:creationId xmlns:p14="http://schemas.microsoft.com/office/powerpoint/2010/main" val="385744668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1E9C01D-CD19-48D0-BA85-8F70228B89F5}"/>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D1EBB24-91CE-42DF-B3E2-414981C5232D}"/>
              </a:ext>
            </a:extLst>
          </p:cNvPr>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EFE0E19-F61B-4C19-AB10-DAC71B2DDC9F}"/>
              </a:ext>
            </a:extLst>
          </p:cNvPr>
          <p:cNvSpPr>
            <a:spLocks noGrp="1"/>
          </p:cNvSpPr>
          <p:nvPr>
            <p:ph type="dt" sz="half" idx="10"/>
          </p:nvPr>
        </p:nvSpPr>
        <p:spPr/>
        <p:txBody>
          <a:bodyPr/>
          <a:lstStyle/>
          <a:p>
            <a:fld id="{472BF779-DA60-4F86-B06F-B3FAB4020881}" type="datetimeFigureOut">
              <a:rPr lang="en-US" smtClean="0"/>
              <a:t>10/11/2018</a:t>
            </a:fld>
            <a:endParaRPr lang="en-US"/>
          </a:p>
        </p:txBody>
      </p:sp>
      <p:sp>
        <p:nvSpPr>
          <p:cNvPr id="5" name="Footer Placeholder 4">
            <a:extLst>
              <a:ext uri="{FF2B5EF4-FFF2-40B4-BE49-F238E27FC236}">
                <a16:creationId xmlns:a16="http://schemas.microsoft.com/office/drawing/2014/main" id="{4427DD1F-FB8D-4931-BA1E-8BEFA34576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CD252B0-1567-4059-AAB2-4DA97F1546D5}"/>
              </a:ext>
            </a:extLst>
          </p:cNvPr>
          <p:cNvSpPr>
            <a:spLocks noGrp="1"/>
          </p:cNvSpPr>
          <p:nvPr>
            <p:ph type="sldNum" sz="quarter" idx="12"/>
          </p:nvPr>
        </p:nvSpPr>
        <p:spPr/>
        <p:txBody>
          <a:bodyPr/>
          <a:lstStyle/>
          <a:p>
            <a:fld id="{625AE887-6CDD-441C-B66D-6253C33FC10E}" type="slidenum">
              <a:rPr lang="en-US" smtClean="0"/>
              <a:t>‹#›</a:t>
            </a:fld>
            <a:endParaRPr lang="en-US"/>
          </a:p>
        </p:txBody>
      </p:sp>
    </p:spTree>
    <p:extLst>
      <p:ext uri="{BB962C8B-B14F-4D97-AF65-F5344CB8AC3E}">
        <p14:creationId xmlns:p14="http://schemas.microsoft.com/office/powerpoint/2010/main" val="164346509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9C0FB9-8A1B-4CE1-B4AA-817B17403D29}"/>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C004B462-8A9E-4F84-8007-A43037114771}"/>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1AA0240D-DE79-4A1E-A707-D7643E728E3F}"/>
              </a:ext>
            </a:extLst>
          </p:cNvPr>
          <p:cNvSpPr>
            <a:spLocks noGrp="1"/>
          </p:cNvSpPr>
          <p:nvPr>
            <p:ph type="dt" sz="half" idx="10"/>
          </p:nvPr>
        </p:nvSpPr>
        <p:spPr/>
        <p:txBody>
          <a:bodyPr/>
          <a:lstStyle/>
          <a:p>
            <a:fld id="{009C0192-E8B8-4F42-82C4-F3E4B14BFCC0}" type="datetimeFigureOut">
              <a:rPr lang="en-US" smtClean="0"/>
              <a:t>10/11/2018</a:t>
            </a:fld>
            <a:endParaRPr lang="en-US"/>
          </a:p>
        </p:txBody>
      </p:sp>
      <p:sp>
        <p:nvSpPr>
          <p:cNvPr id="5" name="Footer Placeholder 4">
            <a:extLst>
              <a:ext uri="{FF2B5EF4-FFF2-40B4-BE49-F238E27FC236}">
                <a16:creationId xmlns:a16="http://schemas.microsoft.com/office/drawing/2014/main" id="{061674D6-075F-41C3-B84C-9C8AC0AD965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43C92C-D152-4339-9343-77F5F4488C3E}"/>
              </a:ext>
            </a:extLst>
          </p:cNvPr>
          <p:cNvSpPr>
            <a:spLocks noGrp="1"/>
          </p:cNvSpPr>
          <p:nvPr>
            <p:ph type="sldNum" sz="quarter" idx="12"/>
          </p:nvPr>
        </p:nvSpPr>
        <p:spPr/>
        <p:txBody>
          <a:bodyPr/>
          <a:lstStyle/>
          <a:p>
            <a:fld id="{92EA7E31-33AF-4EA0-8015-5B5ADE5C5B72}" type="slidenum">
              <a:rPr lang="en-US" smtClean="0"/>
              <a:t>‹#›</a:t>
            </a:fld>
            <a:endParaRPr lang="en-US"/>
          </a:p>
        </p:txBody>
      </p:sp>
    </p:spTree>
    <p:extLst>
      <p:ext uri="{BB962C8B-B14F-4D97-AF65-F5344CB8AC3E}">
        <p14:creationId xmlns:p14="http://schemas.microsoft.com/office/powerpoint/2010/main" val="156468954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178F78-2731-408F-A18B-E8BF7FD845B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42E6F77-1B24-4D1E-A5E9-9B6A4B09252B}"/>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B412657-3CB4-4448-BFCA-93F375BD3556}"/>
              </a:ext>
            </a:extLst>
          </p:cNvPr>
          <p:cNvSpPr>
            <a:spLocks noGrp="1"/>
          </p:cNvSpPr>
          <p:nvPr>
            <p:ph type="dt" sz="half" idx="10"/>
          </p:nvPr>
        </p:nvSpPr>
        <p:spPr/>
        <p:txBody>
          <a:bodyPr/>
          <a:lstStyle/>
          <a:p>
            <a:fld id="{009C0192-E8B8-4F42-82C4-F3E4B14BFCC0}" type="datetimeFigureOut">
              <a:rPr lang="en-US" smtClean="0"/>
              <a:t>10/11/2018</a:t>
            </a:fld>
            <a:endParaRPr lang="en-US"/>
          </a:p>
        </p:txBody>
      </p:sp>
      <p:sp>
        <p:nvSpPr>
          <p:cNvPr id="5" name="Footer Placeholder 4">
            <a:extLst>
              <a:ext uri="{FF2B5EF4-FFF2-40B4-BE49-F238E27FC236}">
                <a16:creationId xmlns:a16="http://schemas.microsoft.com/office/drawing/2014/main" id="{825FEF07-9A28-4AFD-AE1C-C74D2C989F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14D0ADD-8EB3-48DD-AA85-49525BA8E3FE}"/>
              </a:ext>
            </a:extLst>
          </p:cNvPr>
          <p:cNvSpPr>
            <a:spLocks noGrp="1"/>
          </p:cNvSpPr>
          <p:nvPr>
            <p:ph type="sldNum" sz="quarter" idx="12"/>
          </p:nvPr>
        </p:nvSpPr>
        <p:spPr/>
        <p:txBody>
          <a:bodyPr/>
          <a:lstStyle/>
          <a:p>
            <a:fld id="{92EA7E31-33AF-4EA0-8015-5B5ADE5C5B72}" type="slidenum">
              <a:rPr lang="en-US" smtClean="0"/>
              <a:t>‹#›</a:t>
            </a:fld>
            <a:endParaRPr lang="en-US"/>
          </a:p>
        </p:txBody>
      </p:sp>
    </p:spTree>
    <p:extLst>
      <p:ext uri="{BB962C8B-B14F-4D97-AF65-F5344CB8AC3E}">
        <p14:creationId xmlns:p14="http://schemas.microsoft.com/office/powerpoint/2010/main" val="126945991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114FEB-A0E0-48D4-A1C4-C7E91D5BFDBE}"/>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823A6A13-9FDB-4616-9D6F-BBDA10F1BE99}"/>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AE09A344-F850-420D-BCCB-ADCB4903349F}"/>
              </a:ext>
            </a:extLst>
          </p:cNvPr>
          <p:cNvSpPr>
            <a:spLocks noGrp="1"/>
          </p:cNvSpPr>
          <p:nvPr>
            <p:ph type="dt" sz="half" idx="10"/>
          </p:nvPr>
        </p:nvSpPr>
        <p:spPr/>
        <p:txBody>
          <a:bodyPr/>
          <a:lstStyle/>
          <a:p>
            <a:fld id="{009C0192-E8B8-4F42-82C4-F3E4B14BFCC0}" type="datetimeFigureOut">
              <a:rPr lang="en-US" smtClean="0"/>
              <a:t>10/11/2018</a:t>
            </a:fld>
            <a:endParaRPr lang="en-US"/>
          </a:p>
        </p:txBody>
      </p:sp>
      <p:sp>
        <p:nvSpPr>
          <p:cNvPr id="5" name="Footer Placeholder 4">
            <a:extLst>
              <a:ext uri="{FF2B5EF4-FFF2-40B4-BE49-F238E27FC236}">
                <a16:creationId xmlns:a16="http://schemas.microsoft.com/office/drawing/2014/main" id="{497C0012-68C4-4637-A18E-7652BD1D98B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3A5813B-4400-4E31-A805-BAA0B1CE09FC}"/>
              </a:ext>
            </a:extLst>
          </p:cNvPr>
          <p:cNvSpPr>
            <a:spLocks noGrp="1"/>
          </p:cNvSpPr>
          <p:nvPr>
            <p:ph type="sldNum" sz="quarter" idx="12"/>
          </p:nvPr>
        </p:nvSpPr>
        <p:spPr/>
        <p:txBody>
          <a:bodyPr/>
          <a:lstStyle/>
          <a:p>
            <a:fld id="{92EA7E31-33AF-4EA0-8015-5B5ADE5C5B72}" type="slidenum">
              <a:rPr lang="en-US" smtClean="0"/>
              <a:t>‹#›</a:t>
            </a:fld>
            <a:endParaRPr lang="en-US"/>
          </a:p>
        </p:txBody>
      </p:sp>
    </p:spTree>
    <p:extLst>
      <p:ext uri="{BB962C8B-B14F-4D97-AF65-F5344CB8AC3E}">
        <p14:creationId xmlns:p14="http://schemas.microsoft.com/office/powerpoint/2010/main" val="7850988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557802-72EE-42AA-926C-AEFC2986BE0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48E7472-DA3A-4837-A9E9-BFAE3055ACFB}"/>
              </a:ext>
            </a:extLst>
          </p:cNvPr>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A3EFC7F-DE09-41BC-9EDB-8CFCB74E12E0}"/>
              </a:ext>
            </a:extLst>
          </p:cNvPr>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073F67A-EBC6-4276-AB4A-F8282056948F}"/>
              </a:ext>
            </a:extLst>
          </p:cNvPr>
          <p:cNvSpPr>
            <a:spLocks noGrp="1"/>
          </p:cNvSpPr>
          <p:nvPr>
            <p:ph type="dt" sz="half" idx="10"/>
          </p:nvPr>
        </p:nvSpPr>
        <p:spPr/>
        <p:txBody>
          <a:bodyPr/>
          <a:lstStyle/>
          <a:p>
            <a:fld id="{009C0192-E8B8-4F42-82C4-F3E4B14BFCC0}" type="datetimeFigureOut">
              <a:rPr lang="en-US" smtClean="0"/>
              <a:t>10/11/2018</a:t>
            </a:fld>
            <a:endParaRPr lang="en-US"/>
          </a:p>
        </p:txBody>
      </p:sp>
      <p:sp>
        <p:nvSpPr>
          <p:cNvPr id="6" name="Footer Placeholder 5">
            <a:extLst>
              <a:ext uri="{FF2B5EF4-FFF2-40B4-BE49-F238E27FC236}">
                <a16:creationId xmlns:a16="http://schemas.microsoft.com/office/drawing/2014/main" id="{5EC937ED-D6EA-41CA-B0F9-8D9FA4762E7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B8207A9-945B-4502-BA3A-79083253035C}"/>
              </a:ext>
            </a:extLst>
          </p:cNvPr>
          <p:cNvSpPr>
            <a:spLocks noGrp="1"/>
          </p:cNvSpPr>
          <p:nvPr>
            <p:ph type="sldNum" sz="quarter" idx="12"/>
          </p:nvPr>
        </p:nvSpPr>
        <p:spPr/>
        <p:txBody>
          <a:bodyPr/>
          <a:lstStyle/>
          <a:p>
            <a:fld id="{92EA7E31-33AF-4EA0-8015-5B5ADE5C5B72}" type="slidenum">
              <a:rPr lang="en-US" smtClean="0"/>
              <a:t>‹#›</a:t>
            </a:fld>
            <a:endParaRPr lang="en-US"/>
          </a:p>
        </p:txBody>
      </p:sp>
    </p:spTree>
    <p:extLst>
      <p:ext uri="{BB962C8B-B14F-4D97-AF65-F5344CB8AC3E}">
        <p14:creationId xmlns:p14="http://schemas.microsoft.com/office/powerpoint/2010/main" val="377786056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E225E7-7C95-423E-87EE-166549E33D83}"/>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0B7BF2A-FC5F-478C-AFB7-67762852113E}"/>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BCB713E5-A281-43C3-B99A-F448488E06C3}"/>
              </a:ext>
            </a:extLst>
          </p:cNvPr>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42EBE42-1FA8-4F93-A67D-33E01F3560BC}"/>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0EF0841A-0FAD-49B3-A0FB-6FE4B892B0BA}"/>
              </a:ext>
            </a:extLst>
          </p:cNvPr>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B7EF527-1BD1-4D8C-BFF3-F4143C0DCE92}"/>
              </a:ext>
            </a:extLst>
          </p:cNvPr>
          <p:cNvSpPr>
            <a:spLocks noGrp="1"/>
          </p:cNvSpPr>
          <p:nvPr>
            <p:ph type="dt" sz="half" idx="10"/>
          </p:nvPr>
        </p:nvSpPr>
        <p:spPr/>
        <p:txBody>
          <a:bodyPr/>
          <a:lstStyle/>
          <a:p>
            <a:fld id="{009C0192-E8B8-4F42-82C4-F3E4B14BFCC0}" type="datetimeFigureOut">
              <a:rPr lang="en-US" smtClean="0"/>
              <a:t>10/11/2018</a:t>
            </a:fld>
            <a:endParaRPr lang="en-US"/>
          </a:p>
        </p:txBody>
      </p:sp>
      <p:sp>
        <p:nvSpPr>
          <p:cNvPr id="8" name="Footer Placeholder 7">
            <a:extLst>
              <a:ext uri="{FF2B5EF4-FFF2-40B4-BE49-F238E27FC236}">
                <a16:creationId xmlns:a16="http://schemas.microsoft.com/office/drawing/2014/main" id="{F5DD806E-6AEE-450F-B964-4FF6A731F5A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995E489-4BBE-4443-84FC-91654A3E1408}"/>
              </a:ext>
            </a:extLst>
          </p:cNvPr>
          <p:cNvSpPr>
            <a:spLocks noGrp="1"/>
          </p:cNvSpPr>
          <p:nvPr>
            <p:ph type="sldNum" sz="quarter" idx="12"/>
          </p:nvPr>
        </p:nvSpPr>
        <p:spPr/>
        <p:txBody>
          <a:bodyPr/>
          <a:lstStyle/>
          <a:p>
            <a:fld id="{92EA7E31-33AF-4EA0-8015-5B5ADE5C5B72}" type="slidenum">
              <a:rPr lang="en-US" smtClean="0"/>
              <a:t>‹#›</a:t>
            </a:fld>
            <a:endParaRPr lang="en-US"/>
          </a:p>
        </p:txBody>
      </p:sp>
    </p:spTree>
    <p:extLst>
      <p:ext uri="{BB962C8B-B14F-4D97-AF65-F5344CB8AC3E}">
        <p14:creationId xmlns:p14="http://schemas.microsoft.com/office/powerpoint/2010/main" val="38983394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24E141-30DD-4AF4-AC05-3A3F3034851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B57AAAB-83D6-4EA4-B1E4-F796232C8520}"/>
              </a:ext>
            </a:extLst>
          </p:cNvPr>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EC2EACE-7988-4848-8E54-D171420B94C9}"/>
              </a:ext>
            </a:extLst>
          </p:cNvPr>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F1CF5B9-C577-49BB-9C93-0EFAA79D1E17}"/>
              </a:ext>
            </a:extLst>
          </p:cNvPr>
          <p:cNvSpPr>
            <a:spLocks noGrp="1"/>
          </p:cNvSpPr>
          <p:nvPr>
            <p:ph type="dt" sz="half" idx="10"/>
          </p:nvPr>
        </p:nvSpPr>
        <p:spPr/>
        <p:txBody>
          <a:bodyPr/>
          <a:lstStyle/>
          <a:p>
            <a:fld id="{C599832E-33E2-4A73-9DCA-162C58926711}" type="datetimeFigureOut">
              <a:rPr lang="en-US" smtClean="0"/>
              <a:t>10/11/2018</a:t>
            </a:fld>
            <a:endParaRPr lang="en-US"/>
          </a:p>
        </p:txBody>
      </p:sp>
      <p:sp>
        <p:nvSpPr>
          <p:cNvPr id="6" name="Footer Placeholder 5">
            <a:extLst>
              <a:ext uri="{FF2B5EF4-FFF2-40B4-BE49-F238E27FC236}">
                <a16:creationId xmlns:a16="http://schemas.microsoft.com/office/drawing/2014/main" id="{1029EDDD-9E88-4E3B-AE93-CE0D0F2298F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E655D9A-94E5-4AE0-93A6-CCA2E267E063}"/>
              </a:ext>
            </a:extLst>
          </p:cNvPr>
          <p:cNvSpPr>
            <a:spLocks noGrp="1"/>
          </p:cNvSpPr>
          <p:nvPr>
            <p:ph type="sldNum" sz="quarter" idx="12"/>
          </p:nvPr>
        </p:nvSpPr>
        <p:spPr/>
        <p:txBody>
          <a:bodyPr/>
          <a:lstStyle/>
          <a:p>
            <a:fld id="{4D72DD74-424F-46AC-99A7-C0D74BCA00C2}" type="slidenum">
              <a:rPr lang="en-US" smtClean="0"/>
              <a:t>‹#›</a:t>
            </a:fld>
            <a:endParaRPr lang="en-US"/>
          </a:p>
        </p:txBody>
      </p:sp>
    </p:spTree>
    <p:extLst>
      <p:ext uri="{BB962C8B-B14F-4D97-AF65-F5344CB8AC3E}">
        <p14:creationId xmlns:p14="http://schemas.microsoft.com/office/powerpoint/2010/main" val="261200041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97CC1E-7816-45ED-A439-942D6E17C60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2A32836-10D6-4EB0-B246-36290888F34E}"/>
              </a:ext>
            </a:extLst>
          </p:cNvPr>
          <p:cNvSpPr>
            <a:spLocks noGrp="1"/>
          </p:cNvSpPr>
          <p:nvPr>
            <p:ph type="dt" sz="half" idx="10"/>
          </p:nvPr>
        </p:nvSpPr>
        <p:spPr/>
        <p:txBody>
          <a:bodyPr/>
          <a:lstStyle/>
          <a:p>
            <a:fld id="{009C0192-E8B8-4F42-82C4-F3E4B14BFCC0}" type="datetimeFigureOut">
              <a:rPr lang="en-US" smtClean="0"/>
              <a:t>10/11/2018</a:t>
            </a:fld>
            <a:endParaRPr lang="en-US"/>
          </a:p>
        </p:txBody>
      </p:sp>
      <p:sp>
        <p:nvSpPr>
          <p:cNvPr id="4" name="Footer Placeholder 3">
            <a:extLst>
              <a:ext uri="{FF2B5EF4-FFF2-40B4-BE49-F238E27FC236}">
                <a16:creationId xmlns:a16="http://schemas.microsoft.com/office/drawing/2014/main" id="{555E6B32-A35A-4BC2-93F6-E056EC5073B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65BC783-9A4F-49A9-BF53-C61F0AF2104C}"/>
              </a:ext>
            </a:extLst>
          </p:cNvPr>
          <p:cNvSpPr>
            <a:spLocks noGrp="1"/>
          </p:cNvSpPr>
          <p:nvPr>
            <p:ph type="sldNum" sz="quarter" idx="12"/>
          </p:nvPr>
        </p:nvSpPr>
        <p:spPr/>
        <p:txBody>
          <a:bodyPr/>
          <a:lstStyle/>
          <a:p>
            <a:fld id="{92EA7E31-33AF-4EA0-8015-5B5ADE5C5B72}" type="slidenum">
              <a:rPr lang="en-US" smtClean="0"/>
              <a:t>‹#›</a:t>
            </a:fld>
            <a:endParaRPr lang="en-US"/>
          </a:p>
        </p:txBody>
      </p:sp>
    </p:spTree>
    <p:extLst>
      <p:ext uri="{BB962C8B-B14F-4D97-AF65-F5344CB8AC3E}">
        <p14:creationId xmlns:p14="http://schemas.microsoft.com/office/powerpoint/2010/main" val="28332990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519827D-22C0-46B3-8730-9E6414231C09}"/>
              </a:ext>
            </a:extLst>
          </p:cNvPr>
          <p:cNvSpPr>
            <a:spLocks noGrp="1"/>
          </p:cNvSpPr>
          <p:nvPr>
            <p:ph type="dt" sz="half" idx="10"/>
          </p:nvPr>
        </p:nvSpPr>
        <p:spPr/>
        <p:txBody>
          <a:bodyPr/>
          <a:lstStyle/>
          <a:p>
            <a:fld id="{009C0192-E8B8-4F42-82C4-F3E4B14BFCC0}" type="datetimeFigureOut">
              <a:rPr lang="en-US" smtClean="0"/>
              <a:t>10/11/2018</a:t>
            </a:fld>
            <a:endParaRPr lang="en-US"/>
          </a:p>
        </p:txBody>
      </p:sp>
      <p:sp>
        <p:nvSpPr>
          <p:cNvPr id="3" name="Footer Placeholder 2">
            <a:extLst>
              <a:ext uri="{FF2B5EF4-FFF2-40B4-BE49-F238E27FC236}">
                <a16:creationId xmlns:a16="http://schemas.microsoft.com/office/drawing/2014/main" id="{724F5AB9-5B99-4F6C-BB84-05D9FD6728A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535C8A-B925-46F5-8E35-83522A8CC0C7}"/>
              </a:ext>
            </a:extLst>
          </p:cNvPr>
          <p:cNvSpPr>
            <a:spLocks noGrp="1"/>
          </p:cNvSpPr>
          <p:nvPr>
            <p:ph type="sldNum" sz="quarter" idx="12"/>
          </p:nvPr>
        </p:nvSpPr>
        <p:spPr/>
        <p:txBody>
          <a:bodyPr/>
          <a:lstStyle/>
          <a:p>
            <a:fld id="{92EA7E31-33AF-4EA0-8015-5B5ADE5C5B72}" type="slidenum">
              <a:rPr lang="en-US" smtClean="0"/>
              <a:t>‹#›</a:t>
            </a:fld>
            <a:endParaRPr lang="en-US"/>
          </a:p>
        </p:txBody>
      </p:sp>
    </p:spTree>
    <p:extLst>
      <p:ext uri="{BB962C8B-B14F-4D97-AF65-F5344CB8AC3E}">
        <p14:creationId xmlns:p14="http://schemas.microsoft.com/office/powerpoint/2010/main" val="113685234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6E4E22-D577-4DF6-B906-A08397E4EFB3}"/>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AC70531B-1911-49D4-A4F9-A2C297665D4F}"/>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6F8916E-C94D-4630-9EE9-2FBF3BF9B5BF}"/>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308748F4-243B-4087-87FD-B8670498BF2E}"/>
              </a:ext>
            </a:extLst>
          </p:cNvPr>
          <p:cNvSpPr>
            <a:spLocks noGrp="1"/>
          </p:cNvSpPr>
          <p:nvPr>
            <p:ph type="dt" sz="half" idx="10"/>
          </p:nvPr>
        </p:nvSpPr>
        <p:spPr/>
        <p:txBody>
          <a:bodyPr/>
          <a:lstStyle/>
          <a:p>
            <a:fld id="{009C0192-E8B8-4F42-82C4-F3E4B14BFCC0}" type="datetimeFigureOut">
              <a:rPr lang="en-US" smtClean="0"/>
              <a:t>10/11/2018</a:t>
            </a:fld>
            <a:endParaRPr lang="en-US"/>
          </a:p>
        </p:txBody>
      </p:sp>
      <p:sp>
        <p:nvSpPr>
          <p:cNvPr id="6" name="Footer Placeholder 5">
            <a:extLst>
              <a:ext uri="{FF2B5EF4-FFF2-40B4-BE49-F238E27FC236}">
                <a16:creationId xmlns:a16="http://schemas.microsoft.com/office/drawing/2014/main" id="{D47935D9-5B6F-4187-BA88-1E0EBEBE58E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5680726-467B-43B4-B0F4-2A9A913BA841}"/>
              </a:ext>
            </a:extLst>
          </p:cNvPr>
          <p:cNvSpPr>
            <a:spLocks noGrp="1"/>
          </p:cNvSpPr>
          <p:nvPr>
            <p:ph type="sldNum" sz="quarter" idx="12"/>
          </p:nvPr>
        </p:nvSpPr>
        <p:spPr/>
        <p:txBody>
          <a:bodyPr/>
          <a:lstStyle/>
          <a:p>
            <a:fld id="{92EA7E31-33AF-4EA0-8015-5B5ADE5C5B72}" type="slidenum">
              <a:rPr lang="en-US" smtClean="0"/>
              <a:t>‹#›</a:t>
            </a:fld>
            <a:endParaRPr lang="en-US"/>
          </a:p>
        </p:txBody>
      </p:sp>
    </p:spTree>
    <p:extLst>
      <p:ext uri="{BB962C8B-B14F-4D97-AF65-F5344CB8AC3E}">
        <p14:creationId xmlns:p14="http://schemas.microsoft.com/office/powerpoint/2010/main" val="48138694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8F00E1-539C-4BB8-AD26-8024DB2C403C}"/>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24991276-6ED8-4C55-8092-A1BB14DDB5DF}"/>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FF476D61-7E0E-4D03-8618-1CC9E61B46A2}"/>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5925D5F2-E7DC-4ED8-B7C0-DF046C661F73}"/>
              </a:ext>
            </a:extLst>
          </p:cNvPr>
          <p:cNvSpPr>
            <a:spLocks noGrp="1"/>
          </p:cNvSpPr>
          <p:nvPr>
            <p:ph type="dt" sz="half" idx="10"/>
          </p:nvPr>
        </p:nvSpPr>
        <p:spPr/>
        <p:txBody>
          <a:bodyPr/>
          <a:lstStyle/>
          <a:p>
            <a:fld id="{009C0192-E8B8-4F42-82C4-F3E4B14BFCC0}" type="datetimeFigureOut">
              <a:rPr lang="en-US" smtClean="0"/>
              <a:t>10/11/2018</a:t>
            </a:fld>
            <a:endParaRPr lang="en-US"/>
          </a:p>
        </p:txBody>
      </p:sp>
      <p:sp>
        <p:nvSpPr>
          <p:cNvPr id="6" name="Footer Placeholder 5">
            <a:extLst>
              <a:ext uri="{FF2B5EF4-FFF2-40B4-BE49-F238E27FC236}">
                <a16:creationId xmlns:a16="http://schemas.microsoft.com/office/drawing/2014/main" id="{B583732F-C3FD-4617-A42F-680860F60CD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8C1CD09-CF34-41E5-9C91-ED0FB5CEFD55}"/>
              </a:ext>
            </a:extLst>
          </p:cNvPr>
          <p:cNvSpPr>
            <a:spLocks noGrp="1"/>
          </p:cNvSpPr>
          <p:nvPr>
            <p:ph type="sldNum" sz="quarter" idx="12"/>
          </p:nvPr>
        </p:nvSpPr>
        <p:spPr/>
        <p:txBody>
          <a:bodyPr/>
          <a:lstStyle/>
          <a:p>
            <a:fld id="{92EA7E31-33AF-4EA0-8015-5B5ADE5C5B72}" type="slidenum">
              <a:rPr lang="en-US" smtClean="0"/>
              <a:t>‹#›</a:t>
            </a:fld>
            <a:endParaRPr lang="en-US"/>
          </a:p>
        </p:txBody>
      </p:sp>
    </p:spTree>
    <p:extLst>
      <p:ext uri="{BB962C8B-B14F-4D97-AF65-F5344CB8AC3E}">
        <p14:creationId xmlns:p14="http://schemas.microsoft.com/office/powerpoint/2010/main" val="352062301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F93762-8250-48BA-90FC-2A996FFCA59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67E0690-ADB9-4666-833C-DC83A27A8F89}"/>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588F9D-5DBE-450B-B09C-527B46380BD1}"/>
              </a:ext>
            </a:extLst>
          </p:cNvPr>
          <p:cNvSpPr>
            <a:spLocks noGrp="1"/>
          </p:cNvSpPr>
          <p:nvPr>
            <p:ph type="dt" sz="half" idx="10"/>
          </p:nvPr>
        </p:nvSpPr>
        <p:spPr/>
        <p:txBody>
          <a:bodyPr/>
          <a:lstStyle/>
          <a:p>
            <a:fld id="{009C0192-E8B8-4F42-82C4-F3E4B14BFCC0}" type="datetimeFigureOut">
              <a:rPr lang="en-US" smtClean="0"/>
              <a:t>10/11/2018</a:t>
            </a:fld>
            <a:endParaRPr lang="en-US"/>
          </a:p>
        </p:txBody>
      </p:sp>
      <p:sp>
        <p:nvSpPr>
          <p:cNvPr id="5" name="Footer Placeholder 4">
            <a:extLst>
              <a:ext uri="{FF2B5EF4-FFF2-40B4-BE49-F238E27FC236}">
                <a16:creationId xmlns:a16="http://schemas.microsoft.com/office/drawing/2014/main" id="{0725359F-C284-4FE8-83F9-6FAC834080E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220558-5F09-4C5E-9ED2-F3DA46F88A54}"/>
              </a:ext>
            </a:extLst>
          </p:cNvPr>
          <p:cNvSpPr>
            <a:spLocks noGrp="1"/>
          </p:cNvSpPr>
          <p:nvPr>
            <p:ph type="sldNum" sz="quarter" idx="12"/>
          </p:nvPr>
        </p:nvSpPr>
        <p:spPr/>
        <p:txBody>
          <a:bodyPr/>
          <a:lstStyle/>
          <a:p>
            <a:fld id="{92EA7E31-33AF-4EA0-8015-5B5ADE5C5B72}" type="slidenum">
              <a:rPr lang="en-US" smtClean="0"/>
              <a:t>‹#›</a:t>
            </a:fld>
            <a:endParaRPr lang="en-US"/>
          </a:p>
        </p:txBody>
      </p:sp>
    </p:spTree>
    <p:extLst>
      <p:ext uri="{BB962C8B-B14F-4D97-AF65-F5344CB8AC3E}">
        <p14:creationId xmlns:p14="http://schemas.microsoft.com/office/powerpoint/2010/main" val="88733298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40EF29C-66FC-4E46-8C5F-CC2D772B40A1}"/>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B30FF0B-6DDF-4822-923C-BB34560230DB}"/>
              </a:ext>
            </a:extLst>
          </p:cNvPr>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2F28574-26F1-4EED-AA4F-0CC81B5DB662}"/>
              </a:ext>
            </a:extLst>
          </p:cNvPr>
          <p:cNvSpPr>
            <a:spLocks noGrp="1"/>
          </p:cNvSpPr>
          <p:nvPr>
            <p:ph type="dt" sz="half" idx="10"/>
          </p:nvPr>
        </p:nvSpPr>
        <p:spPr/>
        <p:txBody>
          <a:bodyPr/>
          <a:lstStyle/>
          <a:p>
            <a:fld id="{009C0192-E8B8-4F42-82C4-F3E4B14BFCC0}" type="datetimeFigureOut">
              <a:rPr lang="en-US" smtClean="0"/>
              <a:t>10/11/2018</a:t>
            </a:fld>
            <a:endParaRPr lang="en-US"/>
          </a:p>
        </p:txBody>
      </p:sp>
      <p:sp>
        <p:nvSpPr>
          <p:cNvPr id="5" name="Footer Placeholder 4">
            <a:extLst>
              <a:ext uri="{FF2B5EF4-FFF2-40B4-BE49-F238E27FC236}">
                <a16:creationId xmlns:a16="http://schemas.microsoft.com/office/drawing/2014/main" id="{550219C2-A564-435B-9B10-2D35FE7ABE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97D3AC8-B679-483B-BF53-140893AD73DA}"/>
              </a:ext>
            </a:extLst>
          </p:cNvPr>
          <p:cNvSpPr>
            <a:spLocks noGrp="1"/>
          </p:cNvSpPr>
          <p:nvPr>
            <p:ph type="sldNum" sz="quarter" idx="12"/>
          </p:nvPr>
        </p:nvSpPr>
        <p:spPr/>
        <p:txBody>
          <a:bodyPr/>
          <a:lstStyle/>
          <a:p>
            <a:fld id="{92EA7E31-33AF-4EA0-8015-5B5ADE5C5B72}" type="slidenum">
              <a:rPr lang="en-US" smtClean="0"/>
              <a:t>‹#›</a:t>
            </a:fld>
            <a:endParaRPr lang="en-US"/>
          </a:p>
        </p:txBody>
      </p:sp>
    </p:spTree>
    <p:extLst>
      <p:ext uri="{BB962C8B-B14F-4D97-AF65-F5344CB8AC3E}">
        <p14:creationId xmlns:p14="http://schemas.microsoft.com/office/powerpoint/2010/main" val="420829319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F9E037-3053-464D-9ED2-FFCA8E9644EB}"/>
              </a:ext>
            </a:extLst>
          </p:cNvPr>
          <p:cNvSpPr>
            <a:spLocks noGrp="1"/>
          </p:cNvSpPr>
          <p:nvPr>
            <p:ph type="title"/>
          </p:nvPr>
        </p:nvSpPr>
        <p:spPr/>
        <p:txBody>
          <a:bodyPr/>
          <a:lstStyle/>
          <a:p>
            <a:r>
              <a:rPr lang="en-US" dirty="0"/>
              <a:t>Click to edit Master title style</a:t>
            </a:r>
          </a:p>
        </p:txBody>
      </p:sp>
      <p:sp>
        <p:nvSpPr>
          <p:cNvPr id="3" name="Date Placeholder 2">
            <a:extLst>
              <a:ext uri="{FF2B5EF4-FFF2-40B4-BE49-F238E27FC236}">
                <a16:creationId xmlns:a16="http://schemas.microsoft.com/office/drawing/2014/main" id="{94477FE5-8AE4-4FC9-B716-557DA284B55E}"/>
              </a:ext>
            </a:extLst>
          </p:cNvPr>
          <p:cNvSpPr>
            <a:spLocks noGrp="1"/>
          </p:cNvSpPr>
          <p:nvPr>
            <p:ph type="dt" sz="half" idx="10"/>
          </p:nvPr>
        </p:nvSpPr>
        <p:spPr/>
        <p:txBody>
          <a:bodyPr/>
          <a:lstStyle/>
          <a:p>
            <a:endParaRPr lang="en-US" dirty="0"/>
          </a:p>
        </p:txBody>
      </p:sp>
      <p:sp>
        <p:nvSpPr>
          <p:cNvPr id="4" name="Footer Placeholder 3">
            <a:extLst>
              <a:ext uri="{FF2B5EF4-FFF2-40B4-BE49-F238E27FC236}">
                <a16:creationId xmlns:a16="http://schemas.microsoft.com/office/drawing/2014/main" id="{BB038FD5-7B28-4FCB-AB68-A22332730014}"/>
              </a:ext>
            </a:extLst>
          </p:cNvPr>
          <p:cNvSpPr>
            <a:spLocks noGrp="1"/>
          </p:cNvSpPr>
          <p:nvPr>
            <p:ph type="ftr" sz="quarter" idx="11"/>
          </p:nvPr>
        </p:nvSpPr>
        <p:spPr/>
        <p:txBody>
          <a:bodyPr/>
          <a:lstStyle>
            <a:lvl1pPr>
              <a:defRPr sz="1350">
                <a:solidFill>
                  <a:srgbClr val="240B8D"/>
                </a:solidFill>
                <a:latin typeface="Arial" panose="020B0604020202020204" pitchFamily="34" charset="0"/>
                <a:cs typeface="Arial" panose="020B0604020202020204" pitchFamily="34" charset="0"/>
              </a:defRPr>
            </a:lvl1pPr>
          </a:lstStyle>
          <a:p>
            <a:r>
              <a:rPr lang="en-US" dirty="0"/>
              <a:t>www.hpv.ie</a:t>
            </a:r>
          </a:p>
        </p:txBody>
      </p:sp>
      <p:sp>
        <p:nvSpPr>
          <p:cNvPr id="5" name="Slide Number Placeholder 4">
            <a:extLst>
              <a:ext uri="{FF2B5EF4-FFF2-40B4-BE49-F238E27FC236}">
                <a16:creationId xmlns:a16="http://schemas.microsoft.com/office/drawing/2014/main" id="{ABFA9565-BA1F-426D-AA90-D525CE72ADEC}"/>
              </a:ext>
            </a:extLst>
          </p:cNvPr>
          <p:cNvSpPr>
            <a:spLocks noGrp="1"/>
          </p:cNvSpPr>
          <p:nvPr>
            <p:ph type="sldNum" sz="quarter" idx="12"/>
          </p:nvPr>
        </p:nvSpPr>
        <p:spPr/>
        <p:txBody>
          <a:bodyPr/>
          <a:lstStyle/>
          <a:p>
            <a:endParaRPr lang="en-US" dirty="0"/>
          </a:p>
        </p:txBody>
      </p:sp>
    </p:spTree>
    <p:extLst>
      <p:ext uri="{BB962C8B-B14F-4D97-AF65-F5344CB8AC3E}">
        <p14:creationId xmlns:p14="http://schemas.microsoft.com/office/powerpoint/2010/main" val="411576352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CC52EFD-EF6B-48FB-9789-D4F010061096}" type="datetimeFigureOut">
              <a:rPr lang="en-US" smtClean="0"/>
              <a:t>10/11/2018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9A7CEB-382C-4313-9348-A76EE4377C52}" type="slidenum">
              <a:rPr lang="en-US" smtClean="0"/>
              <a:t>‹#›</a:t>
            </a:fld>
            <a:endParaRPr lang="en-US"/>
          </a:p>
        </p:txBody>
      </p:sp>
    </p:spTree>
    <p:extLst>
      <p:ext uri="{BB962C8B-B14F-4D97-AF65-F5344CB8AC3E}">
        <p14:creationId xmlns:p14="http://schemas.microsoft.com/office/powerpoint/2010/main" val="365057672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HPV ">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lvl1pPr>
              <a:defRPr sz="1800">
                <a:solidFill>
                  <a:srgbClr val="240B8D"/>
                </a:solidFill>
                <a:latin typeface="Arial" panose="020B0604020202020204" pitchFamily="34" charset="0"/>
                <a:cs typeface="Arial" panose="020B0604020202020204" pitchFamily="34" charset="0"/>
              </a:defRPr>
            </a:lvl1pPr>
          </a:lstStyle>
          <a:p>
            <a:r>
              <a:rPr lang="en-US" dirty="0"/>
              <a:t>www.hpv.ie</a:t>
            </a:r>
          </a:p>
        </p:txBody>
      </p:sp>
      <p:sp>
        <p:nvSpPr>
          <p:cNvPr id="6" name="Slide Number Placeholder 5"/>
          <p:cNvSpPr>
            <a:spLocks noGrp="1"/>
          </p:cNvSpPr>
          <p:nvPr>
            <p:ph type="sldNum" sz="quarter" idx="12"/>
          </p:nvPr>
        </p:nvSpPr>
        <p:spPr/>
        <p:txBody>
          <a:bodyPr/>
          <a:lstStyle/>
          <a:p>
            <a:endParaRPr lang="en-US" dirty="0"/>
          </a:p>
        </p:txBody>
      </p:sp>
    </p:spTree>
    <p:extLst>
      <p:ext uri="{BB962C8B-B14F-4D97-AF65-F5344CB8AC3E}">
        <p14:creationId xmlns:p14="http://schemas.microsoft.com/office/powerpoint/2010/main" val="164854406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1A02AE-D749-416E-BFAD-5F885F90A2A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CDDD77C-2A5B-4CFC-AF48-B22779E09230}"/>
              </a:ext>
            </a:extLst>
          </p:cNvPr>
          <p:cNvSpPr>
            <a:spLocks noGrp="1"/>
          </p:cNvSpPr>
          <p:nvPr>
            <p:ph type="dt" sz="half" idx="10"/>
          </p:nvPr>
        </p:nvSpPr>
        <p:spPr/>
        <p:txBody>
          <a:bodyPr/>
          <a:lstStyle/>
          <a:p>
            <a:fld id="{DCC52EFD-EF6B-48FB-9789-D4F010061096}" type="datetimeFigureOut">
              <a:rPr lang="en-US" smtClean="0"/>
              <a:t>10/11/2018</a:t>
            </a:fld>
            <a:endParaRPr lang="en-US"/>
          </a:p>
        </p:txBody>
      </p:sp>
      <p:sp>
        <p:nvSpPr>
          <p:cNvPr id="4" name="Footer Placeholder 3">
            <a:extLst>
              <a:ext uri="{FF2B5EF4-FFF2-40B4-BE49-F238E27FC236}">
                <a16:creationId xmlns:a16="http://schemas.microsoft.com/office/drawing/2014/main" id="{83433403-1444-4789-BCC2-1EE41BDAA23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1D5C043-0DF8-4B8C-A1F4-A1C6CC384157}"/>
              </a:ext>
            </a:extLst>
          </p:cNvPr>
          <p:cNvSpPr>
            <a:spLocks noGrp="1"/>
          </p:cNvSpPr>
          <p:nvPr>
            <p:ph type="sldNum" sz="quarter" idx="12"/>
          </p:nvPr>
        </p:nvSpPr>
        <p:spPr/>
        <p:txBody>
          <a:bodyPr/>
          <a:lstStyle/>
          <a:p>
            <a:fld id="{B19A7CEB-382C-4313-9348-A76EE4377C52}" type="slidenum">
              <a:rPr lang="en-US" smtClean="0"/>
              <a:t>‹#›</a:t>
            </a:fld>
            <a:endParaRPr lang="en-US"/>
          </a:p>
        </p:txBody>
      </p:sp>
    </p:spTree>
    <p:extLst>
      <p:ext uri="{BB962C8B-B14F-4D97-AF65-F5344CB8AC3E}">
        <p14:creationId xmlns:p14="http://schemas.microsoft.com/office/powerpoint/2010/main" val="29414930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E68FDB-19F7-434A-A7E1-CEB510B0E699}"/>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ACDFCCB-0D6D-439C-9075-1F2911714DBF}"/>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CD78EDCB-BDA1-49CC-9009-236BD52E209B}"/>
              </a:ext>
            </a:extLst>
          </p:cNvPr>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EED210A-0168-4666-92CA-86AC7660B782}"/>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9DB79AE5-2803-48C9-A0E8-EEC37142D6E6}"/>
              </a:ext>
            </a:extLst>
          </p:cNvPr>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5F85A67-8D3A-4A8F-8DB8-DA59EFD08985}"/>
              </a:ext>
            </a:extLst>
          </p:cNvPr>
          <p:cNvSpPr>
            <a:spLocks noGrp="1"/>
          </p:cNvSpPr>
          <p:nvPr>
            <p:ph type="dt" sz="half" idx="10"/>
          </p:nvPr>
        </p:nvSpPr>
        <p:spPr/>
        <p:txBody>
          <a:bodyPr/>
          <a:lstStyle/>
          <a:p>
            <a:fld id="{C599832E-33E2-4A73-9DCA-162C58926711}" type="datetimeFigureOut">
              <a:rPr lang="en-US" smtClean="0"/>
              <a:t>10/11/2018</a:t>
            </a:fld>
            <a:endParaRPr lang="en-US"/>
          </a:p>
        </p:txBody>
      </p:sp>
      <p:sp>
        <p:nvSpPr>
          <p:cNvPr id="8" name="Footer Placeholder 7">
            <a:extLst>
              <a:ext uri="{FF2B5EF4-FFF2-40B4-BE49-F238E27FC236}">
                <a16:creationId xmlns:a16="http://schemas.microsoft.com/office/drawing/2014/main" id="{A1507D07-A1C8-48E9-AA45-7839EE64C90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E6FD648-356D-4861-9422-FDE580BD155D}"/>
              </a:ext>
            </a:extLst>
          </p:cNvPr>
          <p:cNvSpPr>
            <a:spLocks noGrp="1"/>
          </p:cNvSpPr>
          <p:nvPr>
            <p:ph type="sldNum" sz="quarter" idx="12"/>
          </p:nvPr>
        </p:nvSpPr>
        <p:spPr/>
        <p:txBody>
          <a:bodyPr/>
          <a:lstStyle/>
          <a:p>
            <a:fld id="{4D72DD74-424F-46AC-99A7-C0D74BCA00C2}" type="slidenum">
              <a:rPr lang="en-US" smtClean="0"/>
              <a:t>‹#›</a:t>
            </a:fld>
            <a:endParaRPr lang="en-US"/>
          </a:p>
        </p:txBody>
      </p:sp>
    </p:spTree>
    <p:extLst>
      <p:ext uri="{BB962C8B-B14F-4D97-AF65-F5344CB8AC3E}">
        <p14:creationId xmlns:p14="http://schemas.microsoft.com/office/powerpoint/2010/main" val="18396504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CC52EFD-EF6B-48FB-9789-D4F010061096}" type="datetimeFigureOut">
              <a:rPr lang="en-US" smtClean="0"/>
              <a:t>10/11/2018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9A7CEB-382C-4313-9348-A76EE4377C52}" type="slidenum">
              <a:rPr lang="en-US" smtClean="0"/>
              <a:t>‹#›</a:t>
            </a:fld>
            <a:endParaRPr lang="en-US"/>
          </a:p>
        </p:txBody>
      </p:sp>
    </p:spTree>
    <p:extLst>
      <p:ext uri="{BB962C8B-B14F-4D97-AF65-F5344CB8AC3E}">
        <p14:creationId xmlns:p14="http://schemas.microsoft.com/office/powerpoint/2010/main" val="393087473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CC52EFD-EF6B-48FB-9789-D4F010061096}" type="datetimeFigureOut">
              <a:rPr lang="en-US" smtClean="0"/>
              <a:t>10/11/2018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19A7CEB-382C-4313-9348-A76EE4377C52}" type="slidenum">
              <a:rPr lang="en-US" smtClean="0"/>
              <a:t>‹#›</a:t>
            </a:fld>
            <a:endParaRPr lang="en-US"/>
          </a:p>
        </p:txBody>
      </p:sp>
    </p:spTree>
    <p:extLst>
      <p:ext uri="{BB962C8B-B14F-4D97-AF65-F5344CB8AC3E}">
        <p14:creationId xmlns:p14="http://schemas.microsoft.com/office/powerpoint/2010/main" val="191536706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CC52EFD-EF6B-48FB-9789-D4F010061096}" type="datetimeFigureOut">
              <a:rPr lang="en-US" smtClean="0"/>
              <a:t>10/11/2018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19A7CEB-382C-4313-9348-A76EE4377C52}" type="slidenum">
              <a:rPr lang="en-US" smtClean="0"/>
              <a:t>‹#›</a:t>
            </a:fld>
            <a:endParaRPr lang="en-US"/>
          </a:p>
        </p:txBody>
      </p:sp>
    </p:spTree>
    <p:extLst>
      <p:ext uri="{BB962C8B-B14F-4D97-AF65-F5344CB8AC3E}">
        <p14:creationId xmlns:p14="http://schemas.microsoft.com/office/powerpoint/2010/main" val="143358330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CC52EFD-EF6B-48FB-9789-D4F010061096}" type="datetimeFigureOut">
              <a:rPr lang="en-US" smtClean="0"/>
              <a:t>10/11/2018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19A7CEB-382C-4313-9348-A76EE4377C52}" type="slidenum">
              <a:rPr lang="en-US" smtClean="0"/>
              <a:t>‹#›</a:t>
            </a:fld>
            <a:endParaRPr lang="en-US"/>
          </a:p>
        </p:txBody>
      </p:sp>
    </p:spTree>
    <p:extLst>
      <p:ext uri="{BB962C8B-B14F-4D97-AF65-F5344CB8AC3E}">
        <p14:creationId xmlns:p14="http://schemas.microsoft.com/office/powerpoint/2010/main" val="421950020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CC52EFD-EF6B-48FB-9789-D4F010061096}" type="datetimeFigureOut">
              <a:rPr lang="en-US" smtClean="0"/>
              <a:t>10/11/2018</a:t>
            </a:fld>
            <a:endParaRPr lang="en-US"/>
          </a:p>
        </p:txBody>
      </p:sp>
      <p:sp>
        <p:nvSpPr>
          <p:cNvPr id="3" name="Footer Placeholder 2"/>
          <p:cNvSpPr>
            <a:spLocks noGrp="1"/>
          </p:cNvSpPr>
          <p:nvPr>
            <p:ph type="ftr" sz="quarter" idx="11"/>
          </p:nvPr>
        </p:nvSpPr>
        <p:spPr/>
        <p:txBody>
          <a:bodyPr/>
          <a:lstStyle/>
          <a:p>
            <a:r>
              <a:rPr lang="en-US"/>
              <a:t>www.hpv.ie</a:t>
            </a:r>
            <a:endParaRPr lang="en-US" dirty="0"/>
          </a:p>
        </p:txBody>
      </p:sp>
      <p:sp>
        <p:nvSpPr>
          <p:cNvPr id="4" name="Slide Number Placeholder 3"/>
          <p:cNvSpPr>
            <a:spLocks noGrp="1"/>
          </p:cNvSpPr>
          <p:nvPr>
            <p:ph type="sldNum" sz="quarter" idx="12"/>
          </p:nvPr>
        </p:nvSpPr>
        <p:spPr/>
        <p:txBody>
          <a:bodyPr/>
          <a:lstStyle/>
          <a:p>
            <a:fld id="{B19A7CEB-382C-4313-9348-A76EE4377C52}" type="slidenum">
              <a:rPr lang="en-US" smtClean="0"/>
              <a:t>‹#›</a:t>
            </a:fld>
            <a:endParaRPr lang="en-US"/>
          </a:p>
        </p:txBody>
      </p:sp>
    </p:spTree>
    <p:extLst>
      <p:ext uri="{BB962C8B-B14F-4D97-AF65-F5344CB8AC3E}">
        <p14:creationId xmlns:p14="http://schemas.microsoft.com/office/powerpoint/2010/main" val="22041756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CC52EFD-EF6B-48FB-9789-D4F010061096}" type="datetimeFigureOut">
              <a:rPr lang="en-US" smtClean="0"/>
              <a:t>10/11/2018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19A7CEB-382C-4313-9348-A76EE4377C52}" type="slidenum">
              <a:rPr lang="en-US" smtClean="0"/>
              <a:t>‹#›</a:t>
            </a:fld>
            <a:endParaRPr lang="en-US"/>
          </a:p>
        </p:txBody>
      </p:sp>
    </p:spTree>
    <p:extLst>
      <p:ext uri="{BB962C8B-B14F-4D97-AF65-F5344CB8AC3E}">
        <p14:creationId xmlns:p14="http://schemas.microsoft.com/office/powerpoint/2010/main" val="361964768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CC52EFD-EF6B-48FB-9789-D4F010061096}" type="datetimeFigureOut">
              <a:rPr lang="en-US" smtClean="0"/>
              <a:t>10/11/2018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19A7CEB-382C-4313-9348-A76EE4377C52}" type="slidenum">
              <a:rPr lang="en-US" smtClean="0"/>
              <a:t>‹#›</a:t>
            </a:fld>
            <a:endParaRPr lang="en-US"/>
          </a:p>
        </p:txBody>
      </p:sp>
    </p:spTree>
    <p:extLst>
      <p:ext uri="{BB962C8B-B14F-4D97-AF65-F5344CB8AC3E}">
        <p14:creationId xmlns:p14="http://schemas.microsoft.com/office/powerpoint/2010/main" val="99318908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CC52EFD-EF6B-48FB-9789-D4F010061096}" type="datetimeFigureOut">
              <a:rPr lang="en-US" smtClean="0"/>
              <a:t>10/11/2018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9A7CEB-382C-4313-9348-A76EE4377C52}" type="slidenum">
              <a:rPr lang="en-US" smtClean="0"/>
              <a:t>‹#›</a:t>
            </a:fld>
            <a:endParaRPr lang="en-US"/>
          </a:p>
        </p:txBody>
      </p:sp>
    </p:spTree>
    <p:extLst>
      <p:ext uri="{BB962C8B-B14F-4D97-AF65-F5344CB8AC3E}">
        <p14:creationId xmlns:p14="http://schemas.microsoft.com/office/powerpoint/2010/main" val="293274014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CC52EFD-EF6B-48FB-9789-D4F010061096}" type="datetimeFigureOut">
              <a:rPr lang="en-US" smtClean="0"/>
              <a:t>10/11/2018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9A7CEB-382C-4313-9348-A76EE4377C52}" type="slidenum">
              <a:rPr lang="en-US" smtClean="0"/>
              <a:t>‹#›</a:t>
            </a:fld>
            <a:endParaRPr lang="en-US"/>
          </a:p>
        </p:txBody>
      </p:sp>
    </p:spTree>
    <p:extLst>
      <p:ext uri="{BB962C8B-B14F-4D97-AF65-F5344CB8AC3E}">
        <p14:creationId xmlns:p14="http://schemas.microsoft.com/office/powerpoint/2010/main" val="320118756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endParaRPr lang="en-IE"/>
          </a:p>
        </p:txBody>
      </p:sp>
      <p:sp>
        <p:nvSpPr>
          <p:cNvPr id="3" name="Text Placeholder 2"/>
          <p:cNvSpPr>
            <a:spLocks noGrp="1"/>
          </p:cNvSpPr>
          <p:nvPr>
            <p:ph type="body" sz="half" idx="1"/>
          </p:nvPr>
        </p:nvSpPr>
        <p:spPr>
          <a:xfrm>
            <a:off x="457200" y="1600202"/>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4">
            <a:extLst>
              <a:ext uri="{FF2B5EF4-FFF2-40B4-BE49-F238E27FC236}">
                <a16:creationId xmlns:a16="http://schemas.microsoft.com/office/drawing/2014/main" id="{E739B35A-2EDA-4E95-90B5-9C8BA914628D}"/>
              </a:ext>
            </a:extLst>
          </p:cNvPr>
          <p:cNvSpPr>
            <a:spLocks noGrp="1"/>
          </p:cNvSpPr>
          <p:nvPr>
            <p:ph type="dt" sz="half" idx="10"/>
          </p:nvPr>
        </p:nvSpPr>
        <p:spPr>
          <a:xfrm>
            <a:off x="457200" y="6245225"/>
            <a:ext cx="2133600" cy="476250"/>
          </a:xfrm>
        </p:spPr>
        <p:txBody>
          <a:bodyPr/>
          <a:lstStyle>
            <a:lvl1pPr>
              <a:defRPr>
                <a:solidFill>
                  <a:srgbClr val="000000"/>
                </a:solidFill>
              </a:defRPr>
            </a:lvl1pPr>
          </a:lstStyle>
          <a:p>
            <a:pPr>
              <a:defRPr/>
            </a:pPr>
            <a:endParaRPr lang="en-US"/>
          </a:p>
        </p:txBody>
      </p:sp>
      <p:sp>
        <p:nvSpPr>
          <p:cNvPr id="5" name="Footer Placeholder 5">
            <a:extLst>
              <a:ext uri="{FF2B5EF4-FFF2-40B4-BE49-F238E27FC236}">
                <a16:creationId xmlns:a16="http://schemas.microsoft.com/office/drawing/2014/main" id="{E4AED0DD-3A78-4ABA-925C-08AAC8CD1D6D}"/>
              </a:ext>
            </a:extLst>
          </p:cNvPr>
          <p:cNvSpPr>
            <a:spLocks noGrp="1"/>
          </p:cNvSpPr>
          <p:nvPr>
            <p:ph type="ftr" sz="quarter" idx="11"/>
          </p:nvPr>
        </p:nvSpPr>
        <p:spPr>
          <a:xfrm>
            <a:off x="3124200" y="6245225"/>
            <a:ext cx="2895600" cy="476250"/>
          </a:xfrm>
        </p:spPr>
        <p:txBody>
          <a:bodyPr/>
          <a:lstStyle>
            <a:lvl1pPr>
              <a:defRPr b="1" i="0" baseline="0">
                <a:solidFill>
                  <a:schemeClr val="tx2"/>
                </a:solidFill>
              </a:defRPr>
            </a:lvl1pPr>
          </a:lstStyle>
          <a:p>
            <a:pPr>
              <a:defRPr/>
            </a:pPr>
            <a:r>
              <a:rPr lang="en-GB" dirty="0"/>
              <a:t>www.hpv.ie </a:t>
            </a:r>
            <a:endParaRPr lang="en-US" dirty="0"/>
          </a:p>
        </p:txBody>
      </p:sp>
    </p:spTree>
    <p:extLst>
      <p:ext uri="{BB962C8B-B14F-4D97-AF65-F5344CB8AC3E}">
        <p14:creationId xmlns:p14="http://schemas.microsoft.com/office/powerpoint/2010/main" val="12674287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B523F0-AC53-4A42-9A10-150FBD844FC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848EA2B-D143-4871-8F77-782FF1BBBF84}"/>
              </a:ext>
            </a:extLst>
          </p:cNvPr>
          <p:cNvSpPr>
            <a:spLocks noGrp="1"/>
          </p:cNvSpPr>
          <p:nvPr>
            <p:ph type="dt" sz="half" idx="10"/>
          </p:nvPr>
        </p:nvSpPr>
        <p:spPr/>
        <p:txBody>
          <a:bodyPr/>
          <a:lstStyle/>
          <a:p>
            <a:fld id="{C599832E-33E2-4A73-9DCA-162C58926711}" type="datetimeFigureOut">
              <a:rPr lang="en-US" smtClean="0"/>
              <a:t>10/11/2018</a:t>
            </a:fld>
            <a:endParaRPr lang="en-US"/>
          </a:p>
        </p:txBody>
      </p:sp>
      <p:sp>
        <p:nvSpPr>
          <p:cNvPr id="4" name="Footer Placeholder 3">
            <a:extLst>
              <a:ext uri="{FF2B5EF4-FFF2-40B4-BE49-F238E27FC236}">
                <a16:creationId xmlns:a16="http://schemas.microsoft.com/office/drawing/2014/main" id="{19721098-D8BA-422F-806D-085A544A1C4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5A6F645-6682-4F55-935A-9B660F225314}"/>
              </a:ext>
            </a:extLst>
          </p:cNvPr>
          <p:cNvSpPr>
            <a:spLocks noGrp="1"/>
          </p:cNvSpPr>
          <p:nvPr>
            <p:ph type="sldNum" sz="quarter" idx="12"/>
          </p:nvPr>
        </p:nvSpPr>
        <p:spPr/>
        <p:txBody>
          <a:bodyPr/>
          <a:lstStyle/>
          <a:p>
            <a:fld id="{4D72DD74-424F-46AC-99A7-C0D74BCA00C2}" type="slidenum">
              <a:rPr lang="en-US" smtClean="0"/>
              <a:t>‹#›</a:t>
            </a:fld>
            <a:endParaRPr lang="en-US"/>
          </a:p>
        </p:txBody>
      </p:sp>
    </p:spTree>
    <p:extLst>
      <p:ext uri="{BB962C8B-B14F-4D97-AF65-F5344CB8AC3E}">
        <p14:creationId xmlns:p14="http://schemas.microsoft.com/office/powerpoint/2010/main" val="336176563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endParaRPr lang="en-IE"/>
          </a:p>
        </p:txBody>
      </p:sp>
      <p:sp>
        <p:nvSpPr>
          <p:cNvPr id="3" name="Table Placeholder 2"/>
          <p:cNvSpPr>
            <a:spLocks noGrp="1"/>
          </p:cNvSpPr>
          <p:nvPr>
            <p:ph type="tbl" idx="1"/>
          </p:nvPr>
        </p:nvSpPr>
        <p:spPr>
          <a:xfrm>
            <a:off x="457200" y="1600202"/>
            <a:ext cx="8229600" cy="4525963"/>
          </a:xfrm>
        </p:spPr>
        <p:txBody>
          <a:bodyPr rtlCol="0">
            <a:normAutofit/>
          </a:bodyPr>
          <a:lstStyle/>
          <a:p>
            <a:pPr lvl="0"/>
            <a:endParaRPr lang="en-IE" noProof="0" dirty="0"/>
          </a:p>
        </p:txBody>
      </p:sp>
      <p:sp>
        <p:nvSpPr>
          <p:cNvPr id="4" name="Rectangle 4">
            <a:extLst>
              <a:ext uri="{FF2B5EF4-FFF2-40B4-BE49-F238E27FC236}">
                <a16:creationId xmlns:a16="http://schemas.microsoft.com/office/drawing/2014/main" id="{C189F7D5-43AA-484D-B4AF-430B79198963}"/>
              </a:ext>
            </a:extLst>
          </p:cNvPr>
          <p:cNvSpPr>
            <a:spLocks noGrp="1" noChangeArrowheads="1"/>
          </p:cNvSpPr>
          <p:nvPr>
            <p:ph type="dt" sz="half" idx="10"/>
          </p:nvPr>
        </p:nvSpPr>
        <p:spPr/>
        <p:txBody>
          <a:bodyPr/>
          <a:lstStyle>
            <a:lvl1pPr>
              <a:defRPr/>
            </a:lvl1pPr>
          </a:lstStyle>
          <a:p>
            <a:pPr>
              <a:defRPr/>
            </a:pPr>
            <a:endParaRPr lang="en-GB" altLang="en-US"/>
          </a:p>
        </p:txBody>
      </p:sp>
      <p:sp>
        <p:nvSpPr>
          <p:cNvPr id="5" name="Rectangle 5">
            <a:extLst>
              <a:ext uri="{FF2B5EF4-FFF2-40B4-BE49-F238E27FC236}">
                <a16:creationId xmlns:a16="http://schemas.microsoft.com/office/drawing/2014/main" id="{3791544C-5CEB-49AC-B8F9-1C5AC135FF71}"/>
              </a:ext>
            </a:extLst>
          </p:cNvPr>
          <p:cNvSpPr>
            <a:spLocks noGrp="1" noChangeArrowheads="1"/>
          </p:cNvSpPr>
          <p:nvPr>
            <p:ph type="ftr" sz="quarter" idx="11"/>
          </p:nvPr>
        </p:nvSpPr>
        <p:spPr/>
        <p:txBody>
          <a:bodyPr/>
          <a:lstStyle>
            <a:lvl1pPr>
              <a:defRPr sz="1350">
                <a:solidFill>
                  <a:srgbClr val="240B8D"/>
                </a:solidFill>
                <a:latin typeface="Arial" panose="020B0604020202020204" pitchFamily="34" charset="0"/>
                <a:cs typeface="Arial" panose="020B0604020202020204" pitchFamily="34" charset="0"/>
              </a:defRPr>
            </a:lvl1pPr>
          </a:lstStyle>
          <a:p>
            <a:pPr>
              <a:defRPr/>
            </a:pPr>
            <a:r>
              <a:rPr lang="en-GB" altLang="en-US" dirty="0"/>
              <a:t>www.hpv.ie</a:t>
            </a:r>
          </a:p>
        </p:txBody>
      </p:sp>
      <p:sp>
        <p:nvSpPr>
          <p:cNvPr id="6" name="Rectangle 6">
            <a:extLst>
              <a:ext uri="{FF2B5EF4-FFF2-40B4-BE49-F238E27FC236}">
                <a16:creationId xmlns:a16="http://schemas.microsoft.com/office/drawing/2014/main" id="{10BADAF2-E75C-4DD1-8CEA-BFF397CD16D0}"/>
              </a:ext>
            </a:extLst>
          </p:cNvPr>
          <p:cNvSpPr>
            <a:spLocks noGrp="1" noChangeArrowheads="1"/>
          </p:cNvSpPr>
          <p:nvPr>
            <p:ph type="sldNum" sz="quarter" idx="12"/>
          </p:nvPr>
        </p:nvSpPr>
        <p:spPr/>
        <p:txBody>
          <a:bodyPr/>
          <a:lstStyle>
            <a:lvl1pPr>
              <a:defRPr/>
            </a:lvl1pPr>
          </a:lstStyle>
          <a:p>
            <a:fld id="{F2EFCDCC-BF04-4CBE-9A68-240C46F8CCE1}" type="slidenum">
              <a:rPr lang="en-GB" altLang="en-US"/>
              <a:pPr/>
              <a:t>‹#›</a:t>
            </a:fld>
            <a:endParaRPr lang="en-GB" altLang="en-US"/>
          </a:p>
        </p:txBody>
      </p:sp>
    </p:spTree>
    <p:extLst>
      <p:ext uri="{BB962C8B-B14F-4D97-AF65-F5344CB8AC3E}">
        <p14:creationId xmlns:p14="http://schemas.microsoft.com/office/powerpoint/2010/main" val="408904184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52928C-93F6-4A31-A5E5-C38F6ACE05CE}"/>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202027F-9374-48A3-918D-C2618DD06433}"/>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2428831-CBE1-4694-BDA0-33D0491B370B}"/>
              </a:ext>
            </a:extLst>
          </p:cNvPr>
          <p:cNvSpPr>
            <a:spLocks noGrp="1"/>
          </p:cNvSpPr>
          <p:nvPr>
            <p:ph type="dt" sz="half" idx="10"/>
          </p:nvPr>
        </p:nvSpPr>
        <p:spPr/>
        <p:txBody>
          <a:bodyPr/>
          <a:lstStyle/>
          <a:p>
            <a:fld id="{1A72795B-F7D0-4658-84E2-D74084BB6CC6}" type="datetimeFigureOut">
              <a:rPr lang="en-US" smtClean="0"/>
              <a:t>10/11/2018</a:t>
            </a:fld>
            <a:endParaRPr lang="en-US"/>
          </a:p>
        </p:txBody>
      </p:sp>
      <p:sp>
        <p:nvSpPr>
          <p:cNvPr id="5" name="Footer Placeholder 4">
            <a:extLst>
              <a:ext uri="{FF2B5EF4-FFF2-40B4-BE49-F238E27FC236}">
                <a16:creationId xmlns:a16="http://schemas.microsoft.com/office/drawing/2014/main" id="{A4B2BFC4-4863-43BC-89CA-F5975330E21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A189941-9BD0-4D36-9DB7-6CB8E0C61BEB}"/>
              </a:ext>
            </a:extLst>
          </p:cNvPr>
          <p:cNvSpPr>
            <a:spLocks noGrp="1"/>
          </p:cNvSpPr>
          <p:nvPr>
            <p:ph type="sldNum" sz="quarter" idx="12"/>
          </p:nvPr>
        </p:nvSpPr>
        <p:spPr/>
        <p:txBody>
          <a:bodyPr/>
          <a:lstStyle/>
          <a:p>
            <a:fld id="{9470AE4B-5924-474C-96BD-1CD756C4F367}" type="slidenum">
              <a:rPr lang="en-US" smtClean="0"/>
              <a:t>‹#›</a:t>
            </a:fld>
            <a:endParaRPr lang="en-US"/>
          </a:p>
        </p:txBody>
      </p:sp>
    </p:spTree>
    <p:extLst>
      <p:ext uri="{BB962C8B-B14F-4D97-AF65-F5344CB8AC3E}">
        <p14:creationId xmlns:p14="http://schemas.microsoft.com/office/powerpoint/2010/main" val="335545398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04CCFB-9AC9-4AE6-BD89-89AF328A867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AB4BEDA-476E-4830-8FC6-4B14276441EF}"/>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9A1833-43A0-4D69-9C7F-F01B4598148B}"/>
              </a:ext>
            </a:extLst>
          </p:cNvPr>
          <p:cNvSpPr>
            <a:spLocks noGrp="1"/>
          </p:cNvSpPr>
          <p:nvPr>
            <p:ph type="dt" sz="half" idx="10"/>
          </p:nvPr>
        </p:nvSpPr>
        <p:spPr/>
        <p:txBody>
          <a:bodyPr/>
          <a:lstStyle/>
          <a:p>
            <a:fld id="{1A72795B-F7D0-4658-84E2-D74084BB6CC6}" type="datetimeFigureOut">
              <a:rPr lang="en-US" smtClean="0"/>
              <a:t>10/11/2018</a:t>
            </a:fld>
            <a:endParaRPr lang="en-US"/>
          </a:p>
        </p:txBody>
      </p:sp>
      <p:sp>
        <p:nvSpPr>
          <p:cNvPr id="5" name="Footer Placeholder 4">
            <a:extLst>
              <a:ext uri="{FF2B5EF4-FFF2-40B4-BE49-F238E27FC236}">
                <a16:creationId xmlns:a16="http://schemas.microsoft.com/office/drawing/2014/main" id="{5E23C98E-0FB6-40BA-9B50-8475E0B2253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14EFD7A-79C9-417C-B010-4A60799670FC}"/>
              </a:ext>
            </a:extLst>
          </p:cNvPr>
          <p:cNvSpPr>
            <a:spLocks noGrp="1"/>
          </p:cNvSpPr>
          <p:nvPr>
            <p:ph type="sldNum" sz="quarter" idx="12"/>
          </p:nvPr>
        </p:nvSpPr>
        <p:spPr/>
        <p:txBody>
          <a:bodyPr/>
          <a:lstStyle/>
          <a:p>
            <a:fld id="{9470AE4B-5924-474C-96BD-1CD756C4F367}" type="slidenum">
              <a:rPr lang="en-US" smtClean="0"/>
              <a:t>‹#›</a:t>
            </a:fld>
            <a:endParaRPr lang="en-US"/>
          </a:p>
        </p:txBody>
      </p:sp>
    </p:spTree>
    <p:extLst>
      <p:ext uri="{BB962C8B-B14F-4D97-AF65-F5344CB8AC3E}">
        <p14:creationId xmlns:p14="http://schemas.microsoft.com/office/powerpoint/2010/main" val="124363735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CC84CF-072E-4BB0-9DB3-B4DC8EC03B96}"/>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2654F9E-2023-43FF-AB6B-6ED89F3330E8}"/>
              </a:ext>
            </a:extLst>
          </p:cNvPr>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2972EC55-39D5-44C7-A0EC-4BC8E9E75CAA}"/>
              </a:ext>
            </a:extLst>
          </p:cNvPr>
          <p:cNvSpPr>
            <a:spLocks noGrp="1"/>
          </p:cNvSpPr>
          <p:nvPr>
            <p:ph type="dt" sz="half" idx="10"/>
          </p:nvPr>
        </p:nvSpPr>
        <p:spPr/>
        <p:txBody>
          <a:bodyPr/>
          <a:lstStyle/>
          <a:p>
            <a:fld id="{1A72795B-F7D0-4658-84E2-D74084BB6CC6}" type="datetimeFigureOut">
              <a:rPr lang="en-US" smtClean="0"/>
              <a:t>10/11/2018</a:t>
            </a:fld>
            <a:endParaRPr lang="en-US"/>
          </a:p>
        </p:txBody>
      </p:sp>
      <p:sp>
        <p:nvSpPr>
          <p:cNvPr id="5" name="Footer Placeholder 4">
            <a:extLst>
              <a:ext uri="{FF2B5EF4-FFF2-40B4-BE49-F238E27FC236}">
                <a16:creationId xmlns:a16="http://schemas.microsoft.com/office/drawing/2014/main" id="{09516BA2-95B9-4F51-BF02-63FDC93354E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8A0FA4E-F5D2-4E81-B09D-8BAA847C14A6}"/>
              </a:ext>
            </a:extLst>
          </p:cNvPr>
          <p:cNvSpPr>
            <a:spLocks noGrp="1"/>
          </p:cNvSpPr>
          <p:nvPr>
            <p:ph type="sldNum" sz="quarter" idx="12"/>
          </p:nvPr>
        </p:nvSpPr>
        <p:spPr/>
        <p:txBody>
          <a:bodyPr/>
          <a:lstStyle/>
          <a:p>
            <a:fld id="{9470AE4B-5924-474C-96BD-1CD756C4F367}" type="slidenum">
              <a:rPr lang="en-US" smtClean="0"/>
              <a:t>‹#›</a:t>
            </a:fld>
            <a:endParaRPr lang="en-US"/>
          </a:p>
        </p:txBody>
      </p:sp>
    </p:spTree>
    <p:extLst>
      <p:ext uri="{BB962C8B-B14F-4D97-AF65-F5344CB8AC3E}">
        <p14:creationId xmlns:p14="http://schemas.microsoft.com/office/powerpoint/2010/main" val="262910839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5EF94-497B-4878-BAB9-286F3F5D73C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056A76A-705A-4ABA-AC32-715F1AFF9FB2}"/>
              </a:ext>
            </a:extLst>
          </p:cNvPr>
          <p:cNvSpPr>
            <a:spLocks noGrp="1"/>
          </p:cNvSpPr>
          <p:nvPr>
            <p:ph sz="half" idx="1"/>
          </p:nvPr>
        </p:nvSpPr>
        <p:spPr>
          <a:xfrm>
            <a:off x="628650" y="1825625"/>
            <a:ext cx="386715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93E01F9-ED71-41EE-97AF-5C6C7EF6BAF2}"/>
              </a:ext>
            </a:extLst>
          </p:cNvPr>
          <p:cNvSpPr>
            <a:spLocks noGrp="1"/>
          </p:cNvSpPr>
          <p:nvPr>
            <p:ph sz="half" idx="2"/>
          </p:nvPr>
        </p:nvSpPr>
        <p:spPr>
          <a:xfrm>
            <a:off x="4648200" y="1825625"/>
            <a:ext cx="386715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20BB566-5AFF-4C2B-8249-FADC46B4B4A7}"/>
              </a:ext>
            </a:extLst>
          </p:cNvPr>
          <p:cNvSpPr>
            <a:spLocks noGrp="1"/>
          </p:cNvSpPr>
          <p:nvPr>
            <p:ph type="dt" sz="half" idx="10"/>
          </p:nvPr>
        </p:nvSpPr>
        <p:spPr/>
        <p:txBody>
          <a:bodyPr/>
          <a:lstStyle/>
          <a:p>
            <a:fld id="{1A72795B-F7D0-4658-84E2-D74084BB6CC6}" type="datetimeFigureOut">
              <a:rPr lang="en-US" smtClean="0"/>
              <a:t>10/11/2018</a:t>
            </a:fld>
            <a:endParaRPr lang="en-US"/>
          </a:p>
        </p:txBody>
      </p:sp>
      <p:sp>
        <p:nvSpPr>
          <p:cNvPr id="6" name="Footer Placeholder 5">
            <a:extLst>
              <a:ext uri="{FF2B5EF4-FFF2-40B4-BE49-F238E27FC236}">
                <a16:creationId xmlns:a16="http://schemas.microsoft.com/office/drawing/2014/main" id="{9148AD69-D05B-40BD-8FBF-858D5B7FFE7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E886E24-E7F4-4D34-B16B-0E664EA351AF}"/>
              </a:ext>
            </a:extLst>
          </p:cNvPr>
          <p:cNvSpPr>
            <a:spLocks noGrp="1"/>
          </p:cNvSpPr>
          <p:nvPr>
            <p:ph type="sldNum" sz="quarter" idx="12"/>
          </p:nvPr>
        </p:nvSpPr>
        <p:spPr/>
        <p:txBody>
          <a:bodyPr/>
          <a:lstStyle/>
          <a:p>
            <a:fld id="{9470AE4B-5924-474C-96BD-1CD756C4F367}" type="slidenum">
              <a:rPr lang="en-US" smtClean="0"/>
              <a:t>‹#›</a:t>
            </a:fld>
            <a:endParaRPr lang="en-US"/>
          </a:p>
        </p:txBody>
      </p:sp>
    </p:spTree>
    <p:extLst>
      <p:ext uri="{BB962C8B-B14F-4D97-AF65-F5344CB8AC3E}">
        <p14:creationId xmlns:p14="http://schemas.microsoft.com/office/powerpoint/2010/main" val="370799540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779E3C-A93A-4602-80E4-CC4DCAB11E41}"/>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9E65C5D-FB3E-44E7-AF31-96EC89D0188D}"/>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A51E1DC9-5E32-4B62-AF27-3129389BE220}"/>
              </a:ext>
            </a:extLst>
          </p:cNvPr>
          <p:cNvSpPr>
            <a:spLocks noGrp="1"/>
          </p:cNvSpPr>
          <p:nvPr>
            <p:ph sz="half" idx="2"/>
          </p:nvPr>
        </p:nvSpPr>
        <p:spPr>
          <a:xfrm>
            <a:off x="630238" y="2505075"/>
            <a:ext cx="386873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0CFCA07-469E-4CE3-BA6D-94576F323907}"/>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B5F39D80-DD7C-4F8E-B588-FB8374D47BC8}"/>
              </a:ext>
            </a:extLst>
          </p:cNvPr>
          <p:cNvSpPr>
            <a:spLocks noGrp="1"/>
          </p:cNvSpPr>
          <p:nvPr>
            <p:ph sz="quarter" idx="4"/>
          </p:nvPr>
        </p:nvSpPr>
        <p:spPr>
          <a:xfrm>
            <a:off x="4629150" y="2505075"/>
            <a:ext cx="38877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88B282E-495C-409F-9112-9C014569A899}"/>
              </a:ext>
            </a:extLst>
          </p:cNvPr>
          <p:cNvSpPr>
            <a:spLocks noGrp="1"/>
          </p:cNvSpPr>
          <p:nvPr>
            <p:ph type="dt" sz="half" idx="10"/>
          </p:nvPr>
        </p:nvSpPr>
        <p:spPr/>
        <p:txBody>
          <a:bodyPr/>
          <a:lstStyle/>
          <a:p>
            <a:fld id="{1A72795B-F7D0-4658-84E2-D74084BB6CC6}" type="datetimeFigureOut">
              <a:rPr lang="en-US" smtClean="0"/>
              <a:t>10/11/2018</a:t>
            </a:fld>
            <a:endParaRPr lang="en-US"/>
          </a:p>
        </p:txBody>
      </p:sp>
      <p:sp>
        <p:nvSpPr>
          <p:cNvPr id="8" name="Footer Placeholder 7">
            <a:extLst>
              <a:ext uri="{FF2B5EF4-FFF2-40B4-BE49-F238E27FC236}">
                <a16:creationId xmlns:a16="http://schemas.microsoft.com/office/drawing/2014/main" id="{4552C98D-2AD7-4421-9DBA-9ED57DD460C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3622895-98F8-4591-B016-7131C6E9395A}"/>
              </a:ext>
            </a:extLst>
          </p:cNvPr>
          <p:cNvSpPr>
            <a:spLocks noGrp="1"/>
          </p:cNvSpPr>
          <p:nvPr>
            <p:ph type="sldNum" sz="quarter" idx="12"/>
          </p:nvPr>
        </p:nvSpPr>
        <p:spPr/>
        <p:txBody>
          <a:bodyPr/>
          <a:lstStyle/>
          <a:p>
            <a:fld id="{9470AE4B-5924-474C-96BD-1CD756C4F367}" type="slidenum">
              <a:rPr lang="en-US" smtClean="0"/>
              <a:t>‹#›</a:t>
            </a:fld>
            <a:endParaRPr lang="en-US"/>
          </a:p>
        </p:txBody>
      </p:sp>
    </p:spTree>
    <p:extLst>
      <p:ext uri="{BB962C8B-B14F-4D97-AF65-F5344CB8AC3E}">
        <p14:creationId xmlns:p14="http://schemas.microsoft.com/office/powerpoint/2010/main" val="264302354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A377B7-2507-4BD5-B53D-06F8464CEB6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93B0CFA-FE76-4889-85E5-C6467B2F6464}"/>
              </a:ext>
            </a:extLst>
          </p:cNvPr>
          <p:cNvSpPr>
            <a:spLocks noGrp="1"/>
          </p:cNvSpPr>
          <p:nvPr>
            <p:ph type="dt" sz="half" idx="10"/>
          </p:nvPr>
        </p:nvSpPr>
        <p:spPr/>
        <p:txBody>
          <a:bodyPr/>
          <a:lstStyle/>
          <a:p>
            <a:fld id="{1A72795B-F7D0-4658-84E2-D74084BB6CC6}" type="datetimeFigureOut">
              <a:rPr lang="en-US" smtClean="0"/>
              <a:t>10/11/2018</a:t>
            </a:fld>
            <a:endParaRPr lang="en-US"/>
          </a:p>
        </p:txBody>
      </p:sp>
      <p:sp>
        <p:nvSpPr>
          <p:cNvPr id="4" name="Footer Placeholder 3">
            <a:extLst>
              <a:ext uri="{FF2B5EF4-FFF2-40B4-BE49-F238E27FC236}">
                <a16:creationId xmlns:a16="http://schemas.microsoft.com/office/drawing/2014/main" id="{273464A5-F9A3-43AB-91A4-084754A4EFB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3331F7F-2286-47B4-A7E5-2A4734CF5250}"/>
              </a:ext>
            </a:extLst>
          </p:cNvPr>
          <p:cNvSpPr>
            <a:spLocks noGrp="1"/>
          </p:cNvSpPr>
          <p:nvPr>
            <p:ph type="sldNum" sz="quarter" idx="12"/>
          </p:nvPr>
        </p:nvSpPr>
        <p:spPr/>
        <p:txBody>
          <a:bodyPr/>
          <a:lstStyle/>
          <a:p>
            <a:fld id="{9470AE4B-5924-474C-96BD-1CD756C4F367}" type="slidenum">
              <a:rPr lang="en-US" smtClean="0"/>
              <a:t>‹#›</a:t>
            </a:fld>
            <a:endParaRPr lang="en-US"/>
          </a:p>
        </p:txBody>
      </p:sp>
    </p:spTree>
    <p:extLst>
      <p:ext uri="{BB962C8B-B14F-4D97-AF65-F5344CB8AC3E}">
        <p14:creationId xmlns:p14="http://schemas.microsoft.com/office/powerpoint/2010/main" val="329467125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6849B8A-B6A2-4598-9BAE-A4252A8CD2C9}"/>
              </a:ext>
            </a:extLst>
          </p:cNvPr>
          <p:cNvSpPr>
            <a:spLocks noGrp="1"/>
          </p:cNvSpPr>
          <p:nvPr>
            <p:ph type="dt" sz="half" idx="10"/>
          </p:nvPr>
        </p:nvSpPr>
        <p:spPr/>
        <p:txBody>
          <a:bodyPr/>
          <a:lstStyle/>
          <a:p>
            <a:fld id="{1A72795B-F7D0-4658-84E2-D74084BB6CC6}" type="datetimeFigureOut">
              <a:rPr lang="en-US" smtClean="0"/>
              <a:t>10/11/2018</a:t>
            </a:fld>
            <a:endParaRPr lang="en-US"/>
          </a:p>
        </p:txBody>
      </p:sp>
      <p:sp>
        <p:nvSpPr>
          <p:cNvPr id="3" name="Footer Placeholder 2">
            <a:extLst>
              <a:ext uri="{FF2B5EF4-FFF2-40B4-BE49-F238E27FC236}">
                <a16:creationId xmlns:a16="http://schemas.microsoft.com/office/drawing/2014/main" id="{C56F0E13-6B1B-4532-8CDC-4C8EAAD7616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86DF9E2-1CF8-4F33-A618-0D9C70BB72B2}"/>
              </a:ext>
            </a:extLst>
          </p:cNvPr>
          <p:cNvSpPr>
            <a:spLocks noGrp="1"/>
          </p:cNvSpPr>
          <p:nvPr>
            <p:ph type="sldNum" sz="quarter" idx="12"/>
          </p:nvPr>
        </p:nvSpPr>
        <p:spPr/>
        <p:txBody>
          <a:bodyPr/>
          <a:lstStyle/>
          <a:p>
            <a:fld id="{9470AE4B-5924-474C-96BD-1CD756C4F367}" type="slidenum">
              <a:rPr lang="en-US" smtClean="0"/>
              <a:t>‹#›</a:t>
            </a:fld>
            <a:endParaRPr lang="en-US"/>
          </a:p>
        </p:txBody>
      </p:sp>
    </p:spTree>
    <p:extLst>
      <p:ext uri="{BB962C8B-B14F-4D97-AF65-F5344CB8AC3E}">
        <p14:creationId xmlns:p14="http://schemas.microsoft.com/office/powerpoint/2010/main" val="175387045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206A6E-DA34-4C74-B55B-60BFACD8AEE1}"/>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647EF3A-2EBF-4B62-994E-A1245CA7EC95}"/>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36AF8C7-2F6D-4C03-9984-D95C2D326EEE}"/>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8C71307-19B9-41D9-9A6B-7EAE67873910}"/>
              </a:ext>
            </a:extLst>
          </p:cNvPr>
          <p:cNvSpPr>
            <a:spLocks noGrp="1"/>
          </p:cNvSpPr>
          <p:nvPr>
            <p:ph type="dt" sz="half" idx="10"/>
          </p:nvPr>
        </p:nvSpPr>
        <p:spPr/>
        <p:txBody>
          <a:bodyPr/>
          <a:lstStyle/>
          <a:p>
            <a:fld id="{1A72795B-F7D0-4658-84E2-D74084BB6CC6}" type="datetimeFigureOut">
              <a:rPr lang="en-US" smtClean="0"/>
              <a:t>10/11/2018</a:t>
            </a:fld>
            <a:endParaRPr lang="en-US"/>
          </a:p>
        </p:txBody>
      </p:sp>
      <p:sp>
        <p:nvSpPr>
          <p:cNvPr id="6" name="Footer Placeholder 5">
            <a:extLst>
              <a:ext uri="{FF2B5EF4-FFF2-40B4-BE49-F238E27FC236}">
                <a16:creationId xmlns:a16="http://schemas.microsoft.com/office/drawing/2014/main" id="{2CEE78F7-0490-4C1D-8BCC-2D6DEA56B59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4F85F8A-6C29-4ECA-95CE-A09C88BC16C2}"/>
              </a:ext>
            </a:extLst>
          </p:cNvPr>
          <p:cNvSpPr>
            <a:spLocks noGrp="1"/>
          </p:cNvSpPr>
          <p:nvPr>
            <p:ph type="sldNum" sz="quarter" idx="12"/>
          </p:nvPr>
        </p:nvSpPr>
        <p:spPr/>
        <p:txBody>
          <a:bodyPr/>
          <a:lstStyle/>
          <a:p>
            <a:fld id="{9470AE4B-5924-474C-96BD-1CD756C4F367}" type="slidenum">
              <a:rPr lang="en-US" smtClean="0"/>
              <a:t>‹#›</a:t>
            </a:fld>
            <a:endParaRPr lang="en-US"/>
          </a:p>
        </p:txBody>
      </p:sp>
    </p:spTree>
    <p:extLst>
      <p:ext uri="{BB962C8B-B14F-4D97-AF65-F5344CB8AC3E}">
        <p14:creationId xmlns:p14="http://schemas.microsoft.com/office/powerpoint/2010/main" val="13263293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EE55B8-CBA9-43DF-ACA6-A6A2F7ADC855}"/>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8336C3F-4577-4B64-9375-EADF34875F0B}"/>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7AE1D4D-C154-4EEF-8235-3E63CB4F40B4}"/>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110A2FD-A420-4829-A3FB-426FDC9BF3AB}"/>
              </a:ext>
            </a:extLst>
          </p:cNvPr>
          <p:cNvSpPr>
            <a:spLocks noGrp="1"/>
          </p:cNvSpPr>
          <p:nvPr>
            <p:ph type="dt" sz="half" idx="10"/>
          </p:nvPr>
        </p:nvSpPr>
        <p:spPr/>
        <p:txBody>
          <a:bodyPr/>
          <a:lstStyle/>
          <a:p>
            <a:fld id="{1A72795B-F7D0-4658-84E2-D74084BB6CC6}" type="datetimeFigureOut">
              <a:rPr lang="en-US" smtClean="0"/>
              <a:t>10/11/2018</a:t>
            </a:fld>
            <a:endParaRPr lang="en-US"/>
          </a:p>
        </p:txBody>
      </p:sp>
      <p:sp>
        <p:nvSpPr>
          <p:cNvPr id="6" name="Footer Placeholder 5">
            <a:extLst>
              <a:ext uri="{FF2B5EF4-FFF2-40B4-BE49-F238E27FC236}">
                <a16:creationId xmlns:a16="http://schemas.microsoft.com/office/drawing/2014/main" id="{DF6D4A0F-6AB1-4FF8-87ED-2E0F43C3160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E72DE83-6612-4B6B-97EA-EAA70E90009A}"/>
              </a:ext>
            </a:extLst>
          </p:cNvPr>
          <p:cNvSpPr>
            <a:spLocks noGrp="1"/>
          </p:cNvSpPr>
          <p:nvPr>
            <p:ph type="sldNum" sz="quarter" idx="12"/>
          </p:nvPr>
        </p:nvSpPr>
        <p:spPr/>
        <p:txBody>
          <a:bodyPr/>
          <a:lstStyle/>
          <a:p>
            <a:fld id="{9470AE4B-5924-474C-96BD-1CD756C4F367}" type="slidenum">
              <a:rPr lang="en-US" smtClean="0"/>
              <a:t>‹#›</a:t>
            </a:fld>
            <a:endParaRPr lang="en-US"/>
          </a:p>
        </p:txBody>
      </p:sp>
    </p:spTree>
    <p:extLst>
      <p:ext uri="{BB962C8B-B14F-4D97-AF65-F5344CB8AC3E}">
        <p14:creationId xmlns:p14="http://schemas.microsoft.com/office/powerpoint/2010/main" val="15455515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AD333DD-3616-4006-A3A4-06BDD47AB548}"/>
              </a:ext>
            </a:extLst>
          </p:cNvPr>
          <p:cNvSpPr>
            <a:spLocks noGrp="1"/>
          </p:cNvSpPr>
          <p:nvPr>
            <p:ph type="dt" sz="half" idx="10"/>
          </p:nvPr>
        </p:nvSpPr>
        <p:spPr/>
        <p:txBody>
          <a:bodyPr/>
          <a:lstStyle/>
          <a:p>
            <a:fld id="{C599832E-33E2-4A73-9DCA-162C58926711}" type="datetimeFigureOut">
              <a:rPr lang="en-US" smtClean="0"/>
              <a:t>10/11/2018</a:t>
            </a:fld>
            <a:endParaRPr lang="en-US"/>
          </a:p>
        </p:txBody>
      </p:sp>
      <p:sp>
        <p:nvSpPr>
          <p:cNvPr id="3" name="Footer Placeholder 2">
            <a:extLst>
              <a:ext uri="{FF2B5EF4-FFF2-40B4-BE49-F238E27FC236}">
                <a16:creationId xmlns:a16="http://schemas.microsoft.com/office/drawing/2014/main" id="{23ACD06D-4000-4130-BC21-85A6AE35F0E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16648B0-1A01-41D8-8B77-E60F760B891D}"/>
              </a:ext>
            </a:extLst>
          </p:cNvPr>
          <p:cNvSpPr>
            <a:spLocks noGrp="1"/>
          </p:cNvSpPr>
          <p:nvPr>
            <p:ph type="sldNum" sz="quarter" idx="12"/>
          </p:nvPr>
        </p:nvSpPr>
        <p:spPr/>
        <p:txBody>
          <a:bodyPr/>
          <a:lstStyle/>
          <a:p>
            <a:fld id="{4D72DD74-424F-46AC-99A7-C0D74BCA00C2}" type="slidenum">
              <a:rPr lang="en-US" smtClean="0"/>
              <a:t>‹#›</a:t>
            </a:fld>
            <a:endParaRPr lang="en-US"/>
          </a:p>
        </p:txBody>
      </p:sp>
    </p:spTree>
    <p:extLst>
      <p:ext uri="{BB962C8B-B14F-4D97-AF65-F5344CB8AC3E}">
        <p14:creationId xmlns:p14="http://schemas.microsoft.com/office/powerpoint/2010/main" val="324948667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B6BDF7-8948-4A44-831B-DDEC9F5644E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F5E14B0-5520-4E85-A4E8-777BCE6E1C3C}"/>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E0B0E28-4B80-4B07-B399-14BE5C8B8271}"/>
              </a:ext>
            </a:extLst>
          </p:cNvPr>
          <p:cNvSpPr>
            <a:spLocks noGrp="1"/>
          </p:cNvSpPr>
          <p:nvPr>
            <p:ph type="dt" sz="half" idx="10"/>
          </p:nvPr>
        </p:nvSpPr>
        <p:spPr/>
        <p:txBody>
          <a:bodyPr/>
          <a:lstStyle/>
          <a:p>
            <a:fld id="{1A72795B-F7D0-4658-84E2-D74084BB6CC6}" type="datetimeFigureOut">
              <a:rPr lang="en-US" smtClean="0"/>
              <a:t>10/11/2018</a:t>
            </a:fld>
            <a:endParaRPr lang="en-US"/>
          </a:p>
        </p:txBody>
      </p:sp>
      <p:sp>
        <p:nvSpPr>
          <p:cNvPr id="5" name="Footer Placeholder 4">
            <a:extLst>
              <a:ext uri="{FF2B5EF4-FFF2-40B4-BE49-F238E27FC236}">
                <a16:creationId xmlns:a16="http://schemas.microsoft.com/office/drawing/2014/main" id="{EFEB480C-C2F8-4E93-947C-B3F8CB19701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C4E438D-FB6F-430D-B3BE-8730B5D1FEF4}"/>
              </a:ext>
            </a:extLst>
          </p:cNvPr>
          <p:cNvSpPr>
            <a:spLocks noGrp="1"/>
          </p:cNvSpPr>
          <p:nvPr>
            <p:ph type="sldNum" sz="quarter" idx="12"/>
          </p:nvPr>
        </p:nvSpPr>
        <p:spPr/>
        <p:txBody>
          <a:bodyPr/>
          <a:lstStyle/>
          <a:p>
            <a:fld id="{9470AE4B-5924-474C-96BD-1CD756C4F367}" type="slidenum">
              <a:rPr lang="en-US" smtClean="0"/>
              <a:t>‹#›</a:t>
            </a:fld>
            <a:endParaRPr lang="en-US"/>
          </a:p>
        </p:txBody>
      </p:sp>
    </p:spTree>
    <p:extLst>
      <p:ext uri="{BB962C8B-B14F-4D97-AF65-F5344CB8AC3E}">
        <p14:creationId xmlns:p14="http://schemas.microsoft.com/office/powerpoint/2010/main" val="321240231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FB6CA57-6D09-470A-8E0C-1776D64B57D0}"/>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8C15002-BB7F-430D-94C1-C8AEFA493799}"/>
              </a:ext>
            </a:extLst>
          </p:cNvPr>
          <p:cNvSpPr>
            <a:spLocks noGrp="1"/>
          </p:cNvSpPr>
          <p:nvPr>
            <p:ph type="body" orient="vert" idx="1"/>
          </p:nvPr>
        </p:nvSpPr>
        <p:spPr>
          <a:xfrm>
            <a:off x="628650" y="365125"/>
            <a:ext cx="57626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5A4AD39-E44B-4586-B7C5-73335FACDEC9}"/>
              </a:ext>
            </a:extLst>
          </p:cNvPr>
          <p:cNvSpPr>
            <a:spLocks noGrp="1"/>
          </p:cNvSpPr>
          <p:nvPr>
            <p:ph type="dt" sz="half" idx="10"/>
          </p:nvPr>
        </p:nvSpPr>
        <p:spPr/>
        <p:txBody>
          <a:bodyPr/>
          <a:lstStyle/>
          <a:p>
            <a:fld id="{1A72795B-F7D0-4658-84E2-D74084BB6CC6}" type="datetimeFigureOut">
              <a:rPr lang="en-US" smtClean="0"/>
              <a:t>10/11/2018</a:t>
            </a:fld>
            <a:endParaRPr lang="en-US"/>
          </a:p>
        </p:txBody>
      </p:sp>
      <p:sp>
        <p:nvSpPr>
          <p:cNvPr id="5" name="Footer Placeholder 4">
            <a:extLst>
              <a:ext uri="{FF2B5EF4-FFF2-40B4-BE49-F238E27FC236}">
                <a16:creationId xmlns:a16="http://schemas.microsoft.com/office/drawing/2014/main" id="{A874808C-C84D-41FA-8D0B-0B4C6827A3D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5C9764C-638A-4681-86B8-37FEEF55B0B0}"/>
              </a:ext>
            </a:extLst>
          </p:cNvPr>
          <p:cNvSpPr>
            <a:spLocks noGrp="1"/>
          </p:cNvSpPr>
          <p:nvPr>
            <p:ph type="sldNum" sz="quarter" idx="12"/>
          </p:nvPr>
        </p:nvSpPr>
        <p:spPr/>
        <p:txBody>
          <a:bodyPr/>
          <a:lstStyle/>
          <a:p>
            <a:fld id="{9470AE4B-5924-474C-96BD-1CD756C4F367}" type="slidenum">
              <a:rPr lang="en-US" smtClean="0"/>
              <a:t>‹#›</a:t>
            </a:fld>
            <a:endParaRPr lang="en-US"/>
          </a:p>
        </p:txBody>
      </p:sp>
    </p:spTree>
    <p:extLst>
      <p:ext uri="{BB962C8B-B14F-4D97-AF65-F5344CB8AC3E}">
        <p14:creationId xmlns:p14="http://schemas.microsoft.com/office/powerpoint/2010/main" val="173633347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F32374-92AA-4040-9326-DF8EBE17443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C3D73C5-4913-476C-9D81-71E88E461236}"/>
              </a:ext>
            </a:extLst>
          </p:cNvPr>
          <p:cNvSpPr>
            <a:spLocks noGrp="1"/>
          </p:cNvSpPr>
          <p:nvPr>
            <p:ph type="dt" sz="half" idx="10"/>
          </p:nvPr>
        </p:nvSpPr>
        <p:spPr/>
        <p:txBody>
          <a:bodyPr/>
          <a:lstStyle/>
          <a:p>
            <a:fld id="{1A72795B-F7D0-4658-84E2-D74084BB6CC6}" type="datetimeFigureOut">
              <a:rPr lang="en-US" smtClean="0"/>
              <a:t>10/11/2018</a:t>
            </a:fld>
            <a:endParaRPr lang="en-US"/>
          </a:p>
        </p:txBody>
      </p:sp>
      <p:sp>
        <p:nvSpPr>
          <p:cNvPr id="4" name="Footer Placeholder 3">
            <a:extLst>
              <a:ext uri="{FF2B5EF4-FFF2-40B4-BE49-F238E27FC236}">
                <a16:creationId xmlns:a16="http://schemas.microsoft.com/office/drawing/2014/main" id="{1FD40580-0E13-435B-9A41-3E5FA5BE8C7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903E049-96BD-4180-8C22-299F36536AA0}"/>
              </a:ext>
            </a:extLst>
          </p:cNvPr>
          <p:cNvSpPr>
            <a:spLocks noGrp="1"/>
          </p:cNvSpPr>
          <p:nvPr>
            <p:ph type="sldNum" sz="quarter" idx="12"/>
          </p:nvPr>
        </p:nvSpPr>
        <p:spPr/>
        <p:txBody>
          <a:bodyPr/>
          <a:lstStyle/>
          <a:p>
            <a:fld id="{9470AE4B-5924-474C-96BD-1CD756C4F367}" type="slidenum">
              <a:rPr lang="en-US" smtClean="0"/>
              <a:t>‹#›</a:t>
            </a:fld>
            <a:endParaRPr lang="en-US"/>
          </a:p>
        </p:txBody>
      </p:sp>
    </p:spTree>
    <p:extLst>
      <p:ext uri="{BB962C8B-B14F-4D97-AF65-F5344CB8AC3E}">
        <p14:creationId xmlns:p14="http://schemas.microsoft.com/office/powerpoint/2010/main" val="42211016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0FB1B-3773-46D8-A11D-9E3E6A89ADB9}"/>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96785E3E-567F-479A-AF66-B5DD1E52AC54}"/>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4CE88A7-AE1F-4223-9AA1-54C7284FF6F6}"/>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363F55F6-3832-413D-A239-E230C9F9310B}"/>
              </a:ext>
            </a:extLst>
          </p:cNvPr>
          <p:cNvSpPr>
            <a:spLocks noGrp="1"/>
          </p:cNvSpPr>
          <p:nvPr>
            <p:ph type="dt" sz="half" idx="10"/>
          </p:nvPr>
        </p:nvSpPr>
        <p:spPr/>
        <p:txBody>
          <a:bodyPr/>
          <a:lstStyle/>
          <a:p>
            <a:fld id="{C599832E-33E2-4A73-9DCA-162C58926711}" type="datetimeFigureOut">
              <a:rPr lang="en-US" smtClean="0"/>
              <a:t>10/11/2018</a:t>
            </a:fld>
            <a:endParaRPr lang="en-US"/>
          </a:p>
        </p:txBody>
      </p:sp>
      <p:sp>
        <p:nvSpPr>
          <p:cNvPr id="6" name="Footer Placeholder 5">
            <a:extLst>
              <a:ext uri="{FF2B5EF4-FFF2-40B4-BE49-F238E27FC236}">
                <a16:creationId xmlns:a16="http://schemas.microsoft.com/office/drawing/2014/main" id="{BB2660EE-3116-4A02-8867-E7B15B666CB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3871EAD-7B5F-4CAE-955F-EF3420BBD72A}"/>
              </a:ext>
            </a:extLst>
          </p:cNvPr>
          <p:cNvSpPr>
            <a:spLocks noGrp="1"/>
          </p:cNvSpPr>
          <p:nvPr>
            <p:ph type="sldNum" sz="quarter" idx="12"/>
          </p:nvPr>
        </p:nvSpPr>
        <p:spPr/>
        <p:txBody>
          <a:bodyPr/>
          <a:lstStyle/>
          <a:p>
            <a:fld id="{4D72DD74-424F-46AC-99A7-C0D74BCA00C2}" type="slidenum">
              <a:rPr lang="en-US" smtClean="0"/>
              <a:t>‹#›</a:t>
            </a:fld>
            <a:endParaRPr lang="en-US"/>
          </a:p>
        </p:txBody>
      </p:sp>
    </p:spTree>
    <p:extLst>
      <p:ext uri="{BB962C8B-B14F-4D97-AF65-F5344CB8AC3E}">
        <p14:creationId xmlns:p14="http://schemas.microsoft.com/office/powerpoint/2010/main" val="16854491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10CEEB-5833-45D8-A45B-6F566439BB9E}"/>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DACB83B7-F15F-4FBB-90D9-A0749E2AD5C8}"/>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8AE1D612-AB3A-415E-94BD-12B0389921D7}"/>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3EA5CB94-97B2-4E85-AE76-F52BCC144ACC}"/>
              </a:ext>
            </a:extLst>
          </p:cNvPr>
          <p:cNvSpPr>
            <a:spLocks noGrp="1"/>
          </p:cNvSpPr>
          <p:nvPr>
            <p:ph type="dt" sz="half" idx="10"/>
          </p:nvPr>
        </p:nvSpPr>
        <p:spPr/>
        <p:txBody>
          <a:bodyPr/>
          <a:lstStyle/>
          <a:p>
            <a:fld id="{C599832E-33E2-4A73-9DCA-162C58926711}" type="datetimeFigureOut">
              <a:rPr lang="en-US" smtClean="0"/>
              <a:t>10/11/2018</a:t>
            </a:fld>
            <a:endParaRPr lang="en-US"/>
          </a:p>
        </p:txBody>
      </p:sp>
      <p:sp>
        <p:nvSpPr>
          <p:cNvPr id="6" name="Footer Placeholder 5">
            <a:extLst>
              <a:ext uri="{FF2B5EF4-FFF2-40B4-BE49-F238E27FC236}">
                <a16:creationId xmlns:a16="http://schemas.microsoft.com/office/drawing/2014/main" id="{A6D3FA9A-2D62-4FF3-8908-F6C2E87735B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5B01094-B5ED-403A-A3D4-20844A11251A}"/>
              </a:ext>
            </a:extLst>
          </p:cNvPr>
          <p:cNvSpPr>
            <a:spLocks noGrp="1"/>
          </p:cNvSpPr>
          <p:nvPr>
            <p:ph type="sldNum" sz="quarter" idx="12"/>
          </p:nvPr>
        </p:nvSpPr>
        <p:spPr/>
        <p:txBody>
          <a:bodyPr/>
          <a:lstStyle/>
          <a:p>
            <a:fld id="{4D72DD74-424F-46AC-99A7-C0D74BCA00C2}" type="slidenum">
              <a:rPr lang="en-US" smtClean="0"/>
              <a:t>‹#›</a:t>
            </a:fld>
            <a:endParaRPr lang="en-US"/>
          </a:p>
        </p:txBody>
      </p:sp>
    </p:spTree>
    <p:extLst>
      <p:ext uri="{BB962C8B-B14F-4D97-AF65-F5344CB8AC3E}">
        <p14:creationId xmlns:p14="http://schemas.microsoft.com/office/powerpoint/2010/main" val="11695682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theme" Target="../theme/theme4.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slideLayout" Target="../slideLayouts/slideLayout59.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5" Type="http://schemas.openxmlformats.org/officeDocument/2006/relationships/theme" Target="../theme/theme5.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slideLayout" Target="../slideLayouts/slideLayout6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theme" Target="../theme/theme6.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F5460C6-A439-462D-9F75-F108576B594A}"/>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C01C01F-F285-4242-B7CD-1E492D4BABE9}"/>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708097-9774-4F72-880E-578697DE4942}"/>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C599832E-33E2-4A73-9DCA-162C58926711}" type="datetimeFigureOut">
              <a:rPr lang="en-US" smtClean="0"/>
              <a:t>10/11/2018</a:t>
            </a:fld>
            <a:endParaRPr lang="en-US"/>
          </a:p>
        </p:txBody>
      </p:sp>
      <p:sp>
        <p:nvSpPr>
          <p:cNvPr id="5" name="Footer Placeholder 4">
            <a:extLst>
              <a:ext uri="{FF2B5EF4-FFF2-40B4-BE49-F238E27FC236}">
                <a16:creationId xmlns:a16="http://schemas.microsoft.com/office/drawing/2014/main" id="{5D2B834B-FBBE-4107-8E2F-79F74DB36B30}"/>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50D2873-BE7E-4E7C-9C8D-A65DF5EB1F52}"/>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4D72DD74-424F-46AC-99A7-C0D74BCA00C2}" type="slidenum">
              <a:rPr lang="en-US" smtClean="0"/>
              <a:t>‹#›</a:t>
            </a:fld>
            <a:endParaRPr lang="en-US"/>
          </a:p>
        </p:txBody>
      </p:sp>
    </p:spTree>
    <p:extLst>
      <p:ext uri="{BB962C8B-B14F-4D97-AF65-F5344CB8AC3E}">
        <p14:creationId xmlns:p14="http://schemas.microsoft.com/office/powerpoint/2010/main" val="64557235"/>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F9509D1-8D3C-431F-8757-D7547570AA3B}"/>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99153C0-680C-449D-A245-E45F1C27FF07}"/>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C25C4E-1280-42EF-A870-64ADCA860C8F}"/>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22AD32C3-91B8-4C46-A28A-669BCB1FC15F}" type="datetimeFigureOut">
              <a:rPr lang="en-US" smtClean="0"/>
              <a:t>10/11/2018</a:t>
            </a:fld>
            <a:endParaRPr lang="en-US"/>
          </a:p>
        </p:txBody>
      </p:sp>
      <p:sp>
        <p:nvSpPr>
          <p:cNvPr id="5" name="Footer Placeholder 4">
            <a:extLst>
              <a:ext uri="{FF2B5EF4-FFF2-40B4-BE49-F238E27FC236}">
                <a16:creationId xmlns:a16="http://schemas.microsoft.com/office/drawing/2014/main" id="{C9B37A64-CB8F-40BD-ADB0-85C182A354D7}"/>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3692DD7-021B-473C-8F28-A9C71AE55852}"/>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20CFE8E3-D139-4213-BA13-E50C261662AA}" type="slidenum">
              <a:rPr lang="en-US" smtClean="0"/>
              <a:t>‹#›</a:t>
            </a:fld>
            <a:endParaRPr lang="en-US"/>
          </a:p>
        </p:txBody>
      </p:sp>
    </p:spTree>
    <p:extLst>
      <p:ext uri="{BB962C8B-B14F-4D97-AF65-F5344CB8AC3E}">
        <p14:creationId xmlns:p14="http://schemas.microsoft.com/office/powerpoint/2010/main" val="323019382"/>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3666F5E-D3EB-4534-B966-32AB338DCC29}"/>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444B7FB-2CDA-4485-934D-822CE7A9D88C}"/>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5A4FA8-AA4C-4DF6-AFBD-2425D2909C3E}"/>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472BF779-DA60-4F86-B06F-B3FAB4020881}" type="datetimeFigureOut">
              <a:rPr lang="en-US" smtClean="0"/>
              <a:t>10/11/2018</a:t>
            </a:fld>
            <a:endParaRPr lang="en-US"/>
          </a:p>
        </p:txBody>
      </p:sp>
      <p:sp>
        <p:nvSpPr>
          <p:cNvPr id="5" name="Footer Placeholder 4">
            <a:extLst>
              <a:ext uri="{FF2B5EF4-FFF2-40B4-BE49-F238E27FC236}">
                <a16:creationId xmlns:a16="http://schemas.microsoft.com/office/drawing/2014/main" id="{31A14252-3178-446C-BDDE-0EBDCFD3C68B}"/>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FBE54EA-40A7-4807-AF34-7264A31EF761}"/>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625AE887-6CDD-441C-B66D-6253C33FC10E}" type="slidenum">
              <a:rPr lang="en-US" smtClean="0"/>
              <a:t>‹#›</a:t>
            </a:fld>
            <a:endParaRPr lang="en-US"/>
          </a:p>
        </p:txBody>
      </p:sp>
    </p:spTree>
    <p:extLst>
      <p:ext uri="{BB962C8B-B14F-4D97-AF65-F5344CB8AC3E}">
        <p14:creationId xmlns:p14="http://schemas.microsoft.com/office/powerpoint/2010/main" val="1793005403"/>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58581D5-676B-4E9E-8683-03901619B2FF}"/>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0A54300-5D35-4E52-B49C-780657B35943}"/>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ECE876C-8FFE-40F7-947A-20479CACDA8D}"/>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009C0192-E8B8-4F42-82C4-F3E4B14BFCC0}" type="datetimeFigureOut">
              <a:rPr lang="en-US" smtClean="0"/>
              <a:t>10/11/2018</a:t>
            </a:fld>
            <a:endParaRPr lang="en-US"/>
          </a:p>
        </p:txBody>
      </p:sp>
      <p:sp>
        <p:nvSpPr>
          <p:cNvPr id="5" name="Footer Placeholder 4">
            <a:extLst>
              <a:ext uri="{FF2B5EF4-FFF2-40B4-BE49-F238E27FC236}">
                <a16:creationId xmlns:a16="http://schemas.microsoft.com/office/drawing/2014/main" id="{D8DE71DC-1E6B-4459-9160-C0402D0916EA}"/>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200E7E9-1DA9-4564-88A2-B7BA4430DC8B}"/>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92EA7E31-33AF-4EA0-8015-5B5ADE5C5B72}" type="slidenum">
              <a:rPr lang="en-US" smtClean="0"/>
              <a:t>‹#›</a:t>
            </a:fld>
            <a:endParaRPr lang="en-US"/>
          </a:p>
        </p:txBody>
      </p:sp>
    </p:spTree>
    <p:extLst>
      <p:ext uri="{BB962C8B-B14F-4D97-AF65-F5344CB8AC3E}">
        <p14:creationId xmlns:p14="http://schemas.microsoft.com/office/powerpoint/2010/main" val="1400258721"/>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CC52EFD-EF6B-48FB-9789-D4F010061096}" type="datetimeFigureOut">
              <a:rPr lang="en-US" smtClean="0"/>
              <a:t>10/11/2018</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9A7CEB-382C-4313-9348-A76EE4377C52}" type="slidenum">
              <a:rPr lang="en-US" smtClean="0"/>
              <a:t>‹#›</a:t>
            </a:fld>
            <a:endParaRPr lang="en-US"/>
          </a:p>
        </p:txBody>
      </p:sp>
    </p:spTree>
    <p:extLst>
      <p:ext uri="{BB962C8B-B14F-4D97-AF65-F5344CB8AC3E}">
        <p14:creationId xmlns:p14="http://schemas.microsoft.com/office/powerpoint/2010/main" val="3560700251"/>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26"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723" r:id="rId12"/>
    <p:sldLayoutId id="2147483724" r:id="rId13"/>
    <p:sldLayoutId id="2147483725"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E80C0AC-C14E-4346-91D5-9E90E7CB6688}"/>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7E15F70-0997-4E9D-B899-4EE956CA0BE2}"/>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C8ED81-73E8-4ADA-AB15-9FB42C89191E}"/>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A72795B-F7D0-4658-84E2-D74084BB6CC6}" type="datetimeFigureOut">
              <a:rPr lang="en-US" smtClean="0"/>
              <a:t>10/11/2018</a:t>
            </a:fld>
            <a:endParaRPr lang="en-US"/>
          </a:p>
        </p:txBody>
      </p:sp>
      <p:sp>
        <p:nvSpPr>
          <p:cNvPr id="5" name="Footer Placeholder 4">
            <a:extLst>
              <a:ext uri="{FF2B5EF4-FFF2-40B4-BE49-F238E27FC236}">
                <a16:creationId xmlns:a16="http://schemas.microsoft.com/office/drawing/2014/main" id="{2E302C49-6384-41B8-A728-CB17EC68DA63}"/>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D2042F5-7D83-4B47-8C66-9051F878E5AB}"/>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470AE4B-5924-474C-96BD-1CD756C4F367}" type="slidenum">
              <a:rPr lang="en-US" smtClean="0"/>
              <a:t>‹#›</a:t>
            </a:fld>
            <a:endParaRPr lang="en-US"/>
          </a:p>
        </p:txBody>
      </p:sp>
    </p:spTree>
    <p:extLst>
      <p:ext uri="{BB962C8B-B14F-4D97-AF65-F5344CB8AC3E}">
        <p14:creationId xmlns:p14="http://schemas.microsoft.com/office/powerpoint/2010/main" val="2476066272"/>
      </p:ext>
    </p:extLst>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 id="214748373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59.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48.xml"/><Relationship Id="rId5" Type="http://schemas.openxmlformats.org/officeDocument/2006/relationships/image" Target="../media/image24.png"/><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48.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48.xml"/></Relationships>
</file>

<file path=ppt/slides/_rels/slide1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8.xml"/></Relationships>
</file>

<file path=ppt/slides/_rels/slide1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48.xml"/></Relationships>
</file>

<file path=ppt/slides/_rels/slide15.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3.jpeg"/><Relationship Id="rId7" Type="http://schemas.openxmlformats.org/officeDocument/2006/relationships/image" Target="../media/image36.png"/><Relationship Id="rId2" Type="http://schemas.openxmlformats.org/officeDocument/2006/relationships/notesSlide" Target="../notesSlides/notesSlide10.xml"/><Relationship Id="rId1" Type="http://schemas.openxmlformats.org/officeDocument/2006/relationships/slideLayout" Target="../slideLayouts/slideLayout48.xml"/><Relationship Id="rId6" Type="http://schemas.openxmlformats.org/officeDocument/2006/relationships/image" Target="../media/image32.png"/><Relationship Id="rId5" Type="http://schemas.openxmlformats.org/officeDocument/2006/relationships/image" Target="../media/image35.png"/><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1.xml"/><Relationship Id="rId1" Type="http://schemas.openxmlformats.org/officeDocument/2006/relationships/slideLayout" Target="../slideLayouts/slideLayout48.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2.xml"/><Relationship Id="rId1" Type="http://schemas.openxmlformats.org/officeDocument/2006/relationships/slideLayout" Target="../slideLayouts/slideLayout48.xml"/></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3.xml"/><Relationship Id="rId1" Type="http://schemas.openxmlformats.org/officeDocument/2006/relationships/slideLayout" Target="../slideLayouts/slideLayout48.xml"/><Relationship Id="rId5" Type="http://schemas.openxmlformats.org/officeDocument/2006/relationships/image" Target="../media/image43.png"/><Relationship Id="rId4" Type="http://schemas.openxmlformats.org/officeDocument/2006/relationships/image" Target="../media/image42.png"/></Relationships>
</file>

<file path=ppt/slides/_rels/slide1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4.xml"/><Relationship Id="rId1" Type="http://schemas.openxmlformats.org/officeDocument/2006/relationships/slideLayout" Target="../slideLayouts/slideLayout48.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48.xml"/></Relationships>
</file>

<file path=ppt/slides/_rels/slide20.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notesSlide" Target="../notesSlides/notesSlide15.xml"/><Relationship Id="rId1" Type="http://schemas.openxmlformats.org/officeDocument/2006/relationships/slideLayout" Target="../slideLayouts/slideLayout48.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2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6.xml"/><Relationship Id="rId1" Type="http://schemas.openxmlformats.org/officeDocument/2006/relationships/slideLayout" Target="../slideLayouts/slideLayout48.xml"/><Relationship Id="rId4" Type="http://schemas.openxmlformats.org/officeDocument/2006/relationships/image" Target="../media/image54.png"/></Relationships>
</file>

<file path=ppt/slides/_rels/slide2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48.xml"/></Relationships>
</file>

<file path=ppt/slides/_rels/slide2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7.xml"/><Relationship Id="rId1" Type="http://schemas.openxmlformats.org/officeDocument/2006/relationships/slideLayout" Target="../slideLayouts/slideLayout48.xml"/><Relationship Id="rId4" Type="http://schemas.openxmlformats.org/officeDocument/2006/relationships/image" Target="../media/image58.png"/></Relationships>
</file>

<file path=ppt/slides/_rels/slide24.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image" Target="../media/image62.png"/><Relationship Id="rId2" Type="http://schemas.openxmlformats.org/officeDocument/2006/relationships/notesSlide" Target="../notesSlides/notesSlide18.xml"/><Relationship Id="rId1" Type="http://schemas.openxmlformats.org/officeDocument/2006/relationships/slideLayout" Target="../slideLayouts/slideLayout48.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5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3.png"/></Relationships>
</file>

<file path=ppt/slides/_rels/slide2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9.xml"/><Relationship Id="rId1" Type="http://schemas.openxmlformats.org/officeDocument/2006/relationships/slideLayout" Target="../slideLayouts/slideLayout48.xml"/></Relationships>
</file>

<file path=ppt/slides/_rels/slide2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48.xml"/></Relationships>
</file>

<file path=ppt/slides/_rels/slide2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48.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2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48.xml"/><Relationship Id="rId4" Type="http://schemas.openxmlformats.org/officeDocument/2006/relationships/image" Target="../media/image74.png"/></Relationships>
</file>

<file path=ppt/slides/_rels/slide3.xml.rels><?xml version="1.0" encoding="UTF-8" standalone="yes"?>
<Relationships xmlns="http://schemas.openxmlformats.org/package/2006/relationships"><Relationship Id="rId3" Type="http://schemas.openxmlformats.org/officeDocument/2006/relationships/image" Target="../media/image10.wmf"/><Relationship Id="rId2" Type="http://schemas.openxmlformats.org/officeDocument/2006/relationships/image" Target="../media/image9.png"/><Relationship Id="rId1" Type="http://schemas.openxmlformats.org/officeDocument/2006/relationships/slideLayout" Target="../slideLayouts/slideLayout51.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4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75.png"/></Relationships>
</file>

<file path=ppt/slides/_rels/slide3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48.xml"/></Relationships>
</file>

<file path=ppt/slides/_rels/slide32.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48.xml"/></Relationships>
</file>

<file path=ppt/slides/_rels/slide3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48.xml"/></Relationships>
</file>

<file path=ppt/slides/_rels/slide4.xml.rels><?xml version="1.0" encoding="UTF-8" standalone="yes"?>
<Relationships xmlns="http://schemas.openxmlformats.org/package/2006/relationships"><Relationship Id="rId3" Type="http://schemas.openxmlformats.org/officeDocument/2006/relationships/hyperlink" Target="http://www.hpv.ie/" TargetMode="External"/><Relationship Id="rId2" Type="http://schemas.openxmlformats.org/officeDocument/2006/relationships/image" Target="../media/image11.png"/><Relationship Id="rId1" Type="http://schemas.openxmlformats.org/officeDocument/2006/relationships/slideLayout" Target="../slideLayouts/slideLayout51.xml"/><Relationship Id="rId5" Type="http://schemas.openxmlformats.org/officeDocument/2006/relationships/image" Target="../media/image13.png"/><Relationship Id="rId4" Type="http://schemas.openxmlformats.org/officeDocument/2006/relationships/image" Target="../media/image12.jpe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3.xml"/><Relationship Id="rId7" Type="http://schemas.openxmlformats.org/officeDocument/2006/relationships/image" Target="../media/image14.png"/><Relationship Id="rId2" Type="http://schemas.openxmlformats.org/officeDocument/2006/relationships/slideLayout" Target="../slideLayouts/slideLayout48.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16.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13" Type="http://schemas.openxmlformats.org/officeDocument/2006/relationships/tags" Target="../tags/tag13.xml"/><Relationship Id="rId18" Type="http://schemas.openxmlformats.org/officeDocument/2006/relationships/tags" Target="../tags/tag18.xml"/><Relationship Id="rId26" Type="http://schemas.openxmlformats.org/officeDocument/2006/relationships/tags" Target="../tags/tag26.xml"/><Relationship Id="rId39" Type="http://schemas.openxmlformats.org/officeDocument/2006/relationships/tags" Target="../tags/tag39.xml"/><Relationship Id="rId21" Type="http://schemas.openxmlformats.org/officeDocument/2006/relationships/tags" Target="../tags/tag21.xml"/><Relationship Id="rId34" Type="http://schemas.openxmlformats.org/officeDocument/2006/relationships/tags" Target="../tags/tag34.xml"/><Relationship Id="rId42" Type="http://schemas.openxmlformats.org/officeDocument/2006/relationships/tags" Target="../tags/tag42.xml"/><Relationship Id="rId47" Type="http://schemas.openxmlformats.org/officeDocument/2006/relationships/tags" Target="../tags/tag47.xml"/><Relationship Id="rId50" Type="http://schemas.openxmlformats.org/officeDocument/2006/relationships/tags" Target="../tags/tag50.xml"/><Relationship Id="rId55" Type="http://schemas.openxmlformats.org/officeDocument/2006/relationships/tags" Target="../tags/tag55.xml"/><Relationship Id="rId63" Type="http://schemas.openxmlformats.org/officeDocument/2006/relationships/tags" Target="../tags/tag63.xml"/><Relationship Id="rId68" Type="http://schemas.openxmlformats.org/officeDocument/2006/relationships/tags" Target="../tags/tag68.xml"/><Relationship Id="rId76" Type="http://schemas.openxmlformats.org/officeDocument/2006/relationships/tags" Target="../tags/tag76.xml"/><Relationship Id="rId7" Type="http://schemas.openxmlformats.org/officeDocument/2006/relationships/tags" Target="../tags/tag7.xml"/><Relationship Id="rId71" Type="http://schemas.openxmlformats.org/officeDocument/2006/relationships/tags" Target="../tags/tag71.xml"/><Relationship Id="rId2" Type="http://schemas.openxmlformats.org/officeDocument/2006/relationships/tags" Target="../tags/tag2.xml"/><Relationship Id="rId16" Type="http://schemas.openxmlformats.org/officeDocument/2006/relationships/tags" Target="../tags/tag16.xml"/><Relationship Id="rId29" Type="http://schemas.openxmlformats.org/officeDocument/2006/relationships/tags" Target="../tags/tag29.xml"/><Relationship Id="rId11" Type="http://schemas.openxmlformats.org/officeDocument/2006/relationships/tags" Target="../tags/tag11.xml"/><Relationship Id="rId24" Type="http://schemas.openxmlformats.org/officeDocument/2006/relationships/tags" Target="../tags/tag24.xml"/><Relationship Id="rId32" Type="http://schemas.openxmlformats.org/officeDocument/2006/relationships/tags" Target="../tags/tag32.xml"/><Relationship Id="rId37" Type="http://schemas.openxmlformats.org/officeDocument/2006/relationships/tags" Target="../tags/tag37.xml"/><Relationship Id="rId40" Type="http://schemas.openxmlformats.org/officeDocument/2006/relationships/tags" Target="../tags/tag40.xml"/><Relationship Id="rId45" Type="http://schemas.openxmlformats.org/officeDocument/2006/relationships/tags" Target="../tags/tag45.xml"/><Relationship Id="rId53" Type="http://schemas.openxmlformats.org/officeDocument/2006/relationships/tags" Target="../tags/tag53.xml"/><Relationship Id="rId58" Type="http://schemas.openxmlformats.org/officeDocument/2006/relationships/tags" Target="../tags/tag58.xml"/><Relationship Id="rId66" Type="http://schemas.openxmlformats.org/officeDocument/2006/relationships/tags" Target="../tags/tag66.xml"/><Relationship Id="rId74" Type="http://schemas.openxmlformats.org/officeDocument/2006/relationships/tags" Target="../tags/tag74.xml"/><Relationship Id="rId79" Type="http://schemas.openxmlformats.org/officeDocument/2006/relationships/tags" Target="../tags/tag79.xml"/><Relationship Id="rId5" Type="http://schemas.openxmlformats.org/officeDocument/2006/relationships/tags" Target="../tags/tag5.xml"/><Relationship Id="rId61" Type="http://schemas.openxmlformats.org/officeDocument/2006/relationships/tags" Target="../tags/tag61.xml"/><Relationship Id="rId10" Type="http://schemas.openxmlformats.org/officeDocument/2006/relationships/tags" Target="../tags/tag10.xml"/><Relationship Id="rId19" Type="http://schemas.openxmlformats.org/officeDocument/2006/relationships/tags" Target="../tags/tag19.xml"/><Relationship Id="rId31" Type="http://schemas.openxmlformats.org/officeDocument/2006/relationships/tags" Target="../tags/tag31.xml"/><Relationship Id="rId44" Type="http://schemas.openxmlformats.org/officeDocument/2006/relationships/tags" Target="../tags/tag44.xml"/><Relationship Id="rId52" Type="http://schemas.openxmlformats.org/officeDocument/2006/relationships/tags" Target="../tags/tag52.xml"/><Relationship Id="rId60" Type="http://schemas.openxmlformats.org/officeDocument/2006/relationships/tags" Target="../tags/tag60.xml"/><Relationship Id="rId65" Type="http://schemas.openxmlformats.org/officeDocument/2006/relationships/tags" Target="../tags/tag65.xml"/><Relationship Id="rId73" Type="http://schemas.openxmlformats.org/officeDocument/2006/relationships/tags" Target="../tags/tag73.xml"/><Relationship Id="rId78" Type="http://schemas.openxmlformats.org/officeDocument/2006/relationships/tags" Target="../tags/tag78.xml"/><Relationship Id="rId81" Type="http://schemas.openxmlformats.org/officeDocument/2006/relationships/notesSlide" Target="../notesSlides/notesSlide4.xml"/><Relationship Id="rId4" Type="http://schemas.openxmlformats.org/officeDocument/2006/relationships/tags" Target="../tags/tag4.xml"/><Relationship Id="rId9" Type="http://schemas.openxmlformats.org/officeDocument/2006/relationships/tags" Target="../tags/tag9.xml"/><Relationship Id="rId14" Type="http://schemas.openxmlformats.org/officeDocument/2006/relationships/tags" Target="../tags/tag14.xml"/><Relationship Id="rId22" Type="http://schemas.openxmlformats.org/officeDocument/2006/relationships/tags" Target="../tags/tag22.xml"/><Relationship Id="rId27" Type="http://schemas.openxmlformats.org/officeDocument/2006/relationships/tags" Target="../tags/tag27.xml"/><Relationship Id="rId30" Type="http://schemas.openxmlformats.org/officeDocument/2006/relationships/tags" Target="../tags/tag30.xml"/><Relationship Id="rId35" Type="http://schemas.openxmlformats.org/officeDocument/2006/relationships/tags" Target="../tags/tag35.xml"/><Relationship Id="rId43" Type="http://schemas.openxmlformats.org/officeDocument/2006/relationships/tags" Target="../tags/tag43.xml"/><Relationship Id="rId48" Type="http://schemas.openxmlformats.org/officeDocument/2006/relationships/tags" Target="../tags/tag48.xml"/><Relationship Id="rId56" Type="http://schemas.openxmlformats.org/officeDocument/2006/relationships/tags" Target="../tags/tag56.xml"/><Relationship Id="rId64" Type="http://schemas.openxmlformats.org/officeDocument/2006/relationships/tags" Target="../tags/tag64.xml"/><Relationship Id="rId69" Type="http://schemas.openxmlformats.org/officeDocument/2006/relationships/tags" Target="../tags/tag69.xml"/><Relationship Id="rId77" Type="http://schemas.openxmlformats.org/officeDocument/2006/relationships/tags" Target="../tags/tag77.xml"/><Relationship Id="rId8" Type="http://schemas.openxmlformats.org/officeDocument/2006/relationships/tags" Target="../tags/tag8.xml"/><Relationship Id="rId51" Type="http://schemas.openxmlformats.org/officeDocument/2006/relationships/tags" Target="../tags/tag51.xml"/><Relationship Id="rId72" Type="http://schemas.openxmlformats.org/officeDocument/2006/relationships/tags" Target="../tags/tag72.xml"/><Relationship Id="rId80" Type="http://schemas.openxmlformats.org/officeDocument/2006/relationships/slideLayout" Target="../slideLayouts/slideLayout54.xml"/><Relationship Id="rId3" Type="http://schemas.openxmlformats.org/officeDocument/2006/relationships/tags" Target="../tags/tag3.xml"/><Relationship Id="rId12" Type="http://schemas.openxmlformats.org/officeDocument/2006/relationships/tags" Target="../tags/tag12.xml"/><Relationship Id="rId17" Type="http://schemas.openxmlformats.org/officeDocument/2006/relationships/tags" Target="../tags/tag17.xml"/><Relationship Id="rId25" Type="http://schemas.openxmlformats.org/officeDocument/2006/relationships/tags" Target="../tags/tag25.xml"/><Relationship Id="rId33" Type="http://schemas.openxmlformats.org/officeDocument/2006/relationships/tags" Target="../tags/tag33.xml"/><Relationship Id="rId38" Type="http://schemas.openxmlformats.org/officeDocument/2006/relationships/tags" Target="../tags/tag38.xml"/><Relationship Id="rId46" Type="http://schemas.openxmlformats.org/officeDocument/2006/relationships/tags" Target="../tags/tag46.xml"/><Relationship Id="rId59" Type="http://schemas.openxmlformats.org/officeDocument/2006/relationships/tags" Target="../tags/tag59.xml"/><Relationship Id="rId67" Type="http://schemas.openxmlformats.org/officeDocument/2006/relationships/tags" Target="../tags/tag67.xml"/><Relationship Id="rId20" Type="http://schemas.openxmlformats.org/officeDocument/2006/relationships/tags" Target="../tags/tag20.xml"/><Relationship Id="rId41" Type="http://schemas.openxmlformats.org/officeDocument/2006/relationships/tags" Target="../tags/tag41.xml"/><Relationship Id="rId54" Type="http://schemas.openxmlformats.org/officeDocument/2006/relationships/tags" Target="../tags/tag54.xml"/><Relationship Id="rId62" Type="http://schemas.openxmlformats.org/officeDocument/2006/relationships/tags" Target="../tags/tag62.xml"/><Relationship Id="rId70" Type="http://schemas.openxmlformats.org/officeDocument/2006/relationships/tags" Target="../tags/tag70.xml"/><Relationship Id="rId75" Type="http://schemas.openxmlformats.org/officeDocument/2006/relationships/tags" Target="../tags/tag75.xml"/><Relationship Id="rId1" Type="http://schemas.openxmlformats.org/officeDocument/2006/relationships/tags" Target="../tags/tag1.xml"/><Relationship Id="rId6" Type="http://schemas.openxmlformats.org/officeDocument/2006/relationships/tags" Target="../tags/tag6.xml"/><Relationship Id="rId15" Type="http://schemas.openxmlformats.org/officeDocument/2006/relationships/tags" Target="../tags/tag15.xml"/><Relationship Id="rId23" Type="http://schemas.openxmlformats.org/officeDocument/2006/relationships/tags" Target="../tags/tag23.xml"/><Relationship Id="rId28" Type="http://schemas.openxmlformats.org/officeDocument/2006/relationships/tags" Target="../tags/tag28.xml"/><Relationship Id="rId36" Type="http://schemas.openxmlformats.org/officeDocument/2006/relationships/tags" Target="../tags/tag36.xml"/><Relationship Id="rId49" Type="http://schemas.openxmlformats.org/officeDocument/2006/relationships/tags" Target="../tags/tag49.xml"/><Relationship Id="rId57" Type="http://schemas.openxmlformats.org/officeDocument/2006/relationships/tags" Target="../tags/tag57.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48.xml"/><Relationship Id="rId5" Type="http://schemas.openxmlformats.org/officeDocument/2006/relationships/image" Target="../media/image19.pn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60.xml"/></Relationships>
</file>

<file path=ppt/slides/_rels/slide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7.xml"/><Relationship Id="rId1" Type="http://schemas.openxmlformats.org/officeDocument/2006/relationships/slideLayout" Target="../slideLayouts/slideLayout6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8">
            <a:extLst>
              <a:ext uri="{FF2B5EF4-FFF2-40B4-BE49-F238E27FC236}">
                <a16:creationId xmlns:a16="http://schemas.microsoft.com/office/drawing/2014/main" id="{65529F94-2531-4E05-9EAD-0478D2B3FA08}"/>
              </a:ext>
            </a:extLst>
          </p:cNvPr>
          <p:cNvSpPr>
            <a:spLocks noGrp="1" noChangeArrowheads="1"/>
          </p:cNvSpPr>
          <p:nvPr>
            <p:ph type="title"/>
          </p:nvPr>
        </p:nvSpPr>
        <p:spPr/>
        <p:txBody>
          <a:bodyPr/>
          <a:lstStyle/>
          <a:p>
            <a:pPr eaLnBrk="1" hangingPunct="1"/>
            <a:r>
              <a:rPr lang="en-US" altLang="en-US" sz="2400" dirty="0">
                <a:solidFill>
                  <a:srgbClr val="009900"/>
                </a:solidFill>
                <a:latin typeface="Arial" panose="020B0604020202020204" pitchFamily="34" charset="0"/>
                <a:cs typeface="Arial" panose="020B0604020202020204" pitchFamily="34" charset="0"/>
              </a:rPr>
              <a:t>                                          </a:t>
            </a:r>
            <a:r>
              <a:rPr lang="en-US" altLang="en-US" sz="3200" dirty="0">
                <a:solidFill>
                  <a:srgbClr val="009900"/>
                </a:solidFill>
                <a:latin typeface="Arial" panose="020B0604020202020204" pitchFamily="34" charset="0"/>
                <a:cs typeface="Arial" panose="020B0604020202020204" pitchFamily="34" charset="0"/>
              </a:rPr>
              <a:t>Ireland</a:t>
            </a:r>
            <a:r>
              <a:rPr lang="en-US" altLang="en-US" sz="2400" dirty="0">
                <a:solidFill>
                  <a:srgbClr val="6600FF"/>
                </a:solidFill>
              </a:rPr>
              <a:t> </a:t>
            </a:r>
          </a:p>
        </p:txBody>
      </p:sp>
      <p:sp>
        <p:nvSpPr>
          <p:cNvPr id="16387" name="Footer Placeholder 5">
            <a:extLst>
              <a:ext uri="{FF2B5EF4-FFF2-40B4-BE49-F238E27FC236}">
                <a16:creationId xmlns:a16="http://schemas.microsoft.com/office/drawing/2014/main" id="{41938264-EC97-4F5A-B9D5-57F74C134A7D}"/>
              </a:ext>
            </a:extLst>
          </p:cNvPr>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anose="020B0604020202020204" pitchFamily="34" charset="0"/>
              </a:defRPr>
            </a:lvl1pPr>
            <a:lvl2pPr marL="557213" indent="-214313" eaLnBrk="0" hangingPunct="0">
              <a:defRPr>
                <a:solidFill>
                  <a:schemeClr val="tx1"/>
                </a:solidFill>
                <a:latin typeface="Arial" panose="020B0604020202020204" pitchFamily="34" charset="0"/>
              </a:defRPr>
            </a:lvl2pPr>
            <a:lvl3pPr marL="857250" indent="-171450" eaLnBrk="0" hangingPunct="0">
              <a:defRPr>
                <a:solidFill>
                  <a:schemeClr val="tx1"/>
                </a:solidFill>
                <a:latin typeface="Arial" panose="020B0604020202020204" pitchFamily="34" charset="0"/>
              </a:defRPr>
            </a:lvl3pPr>
            <a:lvl4pPr marL="1200150" indent="-171450" eaLnBrk="0" hangingPunct="0">
              <a:defRPr>
                <a:solidFill>
                  <a:schemeClr val="tx1"/>
                </a:solidFill>
                <a:latin typeface="Arial" panose="020B0604020202020204" pitchFamily="34" charset="0"/>
              </a:defRPr>
            </a:lvl4pPr>
            <a:lvl5pPr marL="1543050" indent="-171450" eaLnBrk="0" hangingPunct="0">
              <a:defRPr>
                <a:solidFill>
                  <a:schemeClr val="tx1"/>
                </a:solidFill>
                <a:latin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GB" altLang="en-US" sz="1800" b="0" dirty="0">
                <a:solidFill>
                  <a:srgbClr val="240B8D"/>
                </a:solidFill>
              </a:rPr>
              <a:t>www.hpv.ie </a:t>
            </a:r>
            <a:endParaRPr lang="en-US" altLang="en-US" sz="1800" b="0" dirty="0">
              <a:solidFill>
                <a:srgbClr val="240B8D"/>
              </a:solidFill>
            </a:endParaRPr>
          </a:p>
        </p:txBody>
      </p:sp>
      <p:pic>
        <p:nvPicPr>
          <p:cNvPr id="16388" name="Picture 5">
            <a:extLst>
              <a:ext uri="{FF2B5EF4-FFF2-40B4-BE49-F238E27FC236}">
                <a16:creationId xmlns:a16="http://schemas.microsoft.com/office/drawing/2014/main" id="{F5C89B5A-0E68-4562-A89C-04F8B00B31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60897" y="1022748"/>
            <a:ext cx="2157413" cy="13692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9" name="Picture 6">
            <a:extLst>
              <a:ext uri="{FF2B5EF4-FFF2-40B4-BE49-F238E27FC236}">
                <a16:creationId xmlns:a16="http://schemas.microsoft.com/office/drawing/2014/main" id="{2C25B108-5D54-48D0-AB7E-145C23C8936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29902" y="4435397"/>
            <a:ext cx="2296773" cy="13808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90" name="Picture 7">
            <a:extLst>
              <a:ext uri="{FF2B5EF4-FFF2-40B4-BE49-F238E27FC236}">
                <a16:creationId xmlns:a16="http://schemas.microsoft.com/office/drawing/2014/main" id="{A1ED735F-E451-4C36-8C56-67940D5ADFA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57121" y="2826565"/>
            <a:ext cx="2306360" cy="11373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392" name="TextBox 6">
            <a:extLst>
              <a:ext uri="{FF2B5EF4-FFF2-40B4-BE49-F238E27FC236}">
                <a16:creationId xmlns:a16="http://schemas.microsoft.com/office/drawing/2014/main" id="{EE1498FB-3D99-422D-9A7F-1BE6D4FFD0CC}"/>
              </a:ext>
            </a:extLst>
          </p:cNvPr>
          <p:cNvSpPr txBox="1">
            <a:spLocks noChangeArrowheads="1"/>
          </p:cNvSpPr>
          <p:nvPr/>
        </p:nvSpPr>
        <p:spPr bwMode="auto">
          <a:xfrm>
            <a:off x="5618634" y="1684736"/>
            <a:ext cx="3424698"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GB" altLang="en-US" sz="2400" dirty="0">
                <a:solidFill>
                  <a:srgbClr val="3333CC"/>
                </a:solidFill>
              </a:rPr>
              <a:t>Size: 	        70,273 km</a:t>
            </a:r>
            <a:r>
              <a:rPr lang="en-GB" altLang="en-US" sz="2400" baseline="30000" dirty="0">
                <a:solidFill>
                  <a:srgbClr val="3333CC"/>
                </a:solidFill>
              </a:rPr>
              <a:t>2</a:t>
            </a:r>
          </a:p>
          <a:p>
            <a:pPr eaLnBrk="1" hangingPunct="1"/>
            <a:r>
              <a:rPr lang="en-GB" altLang="en-US" sz="2400" dirty="0">
                <a:solidFill>
                  <a:srgbClr val="3333CC"/>
                </a:solidFill>
              </a:rPr>
              <a:t>Population: 4.75 million</a:t>
            </a:r>
          </a:p>
          <a:p>
            <a:pPr eaLnBrk="1" hangingPunct="1"/>
            <a:r>
              <a:rPr lang="en-GB" altLang="en-US" sz="2400" dirty="0">
                <a:solidFill>
                  <a:srgbClr val="3333CC"/>
                </a:solidFill>
              </a:rPr>
              <a:t>Birth rate:   14/1000</a:t>
            </a:r>
            <a:endParaRPr lang="en-IE" altLang="en-US" sz="2400" dirty="0">
              <a:solidFill>
                <a:srgbClr val="3333CC"/>
              </a:solidFill>
            </a:endParaRPr>
          </a:p>
        </p:txBody>
      </p:sp>
      <p:pic>
        <p:nvPicPr>
          <p:cNvPr id="16393" name="Picture 10">
            <a:extLst>
              <a:ext uri="{FF2B5EF4-FFF2-40B4-BE49-F238E27FC236}">
                <a16:creationId xmlns:a16="http://schemas.microsoft.com/office/drawing/2014/main" id="{B090BF35-568F-45D7-809F-192C5036747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99298" y="2171700"/>
            <a:ext cx="1483519" cy="18538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9" name="Straight Arrow Connector 8">
            <a:extLst>
              <a:ext uri="{FF2B5EF4-FFF2-40B4-BE49-F238E27FC236}">
                <a16:creationId xmlns:a16="http://schemas.microsoft.com/office/drawing/2014/main" id="{7F04A011-6C07-4931-B110-7E2517C90359}"/>
              </a:ext>
            </a:extLst>
          </p:cNvPr>
          <p:cNvCxnSpPr/>
          <p:nvPr/>
        </p:nvCxnSpPr>
        <p:spPr>
          <a:xfrm>
            <a:off x="2397920" y="1265635"/>
            <a:ext cx="1903810" cy="1404938"/>
          </a:xfrm>
          <a:prstGeom prst="straightConnector1">
            <a:avLst/>
          </a:prstGeom>
          <a:ln w="28575">
            <a:solidFill>
              <a:srgbClr val="00B050"/>
            </a:solidFill>
            <a:tailEnd type="arrow"/>
          </a:ln>
        </p:spPr>
        <p:style>
          <a:lnRef idx="1">
            <a:schemeClr val="accent1"/>
          </a:lnRef>
          <a:fillRef idx="0">
            <a:schemeClr val="accent1"/>
          </a:fillRef>
          <a:effectRef idx="0">
            <a:schemeClr val="accent1"/>
          </a:effectRef>
          <a:fontRef idx="minor">
            <a:schemeClr val="tx1"/>
          </a:fontRef>
        </p:style>
      </p:cxnSp>
      <p:pic>
        <p:nvPicPr>
          <p:cNvPr id="16395" name="Picture 11">
            <a:extLst>
              <a:ext uri="{FF2B5EF4-FFF2-40B4-BE49-F238E27FC236}">
                <a16:creationId xmlns:a16="http://schemas.microsoft.com/office/drawing/2014/main" id="{4625D600-0471-4EAB-B2BC-82FD96E1793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68355" y="1684736"/>
            <a:ext cx="1135856" cy="567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96" name="Picture 12">
            <a:extLst>
              <a:ext uri="{FF2B5EF4-FFF2-40B4-BE49-F238E27FC236}">
                <a16:creationId xmlns:a16="http://schemas.microsoft.com/office/drawing/2014/main" id="{65923ECE-2C2C-4FD2-8F03-C5335A90A2F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968354" y="4435397"/>
            <a:ext cx="1839866" cy="1377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97" name="Picture 14">
            <a:extLst>
              <a:ext uri="{FF2B5EF4-FFF2-40B4-BE49-F238E27FC236}">
                <a16:creationId xmlns:a16="http://schemas.microsoft.com/office/drawing/2014/main" id="{EF26F39A-D65E-4DFB-92A1-79A499CD52C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165058" y="4435397"/>
            <a:ext cx="1572816" cy="1377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Title 1"/>
          <p:cNvSpPr>
            <a:spLocks noGrp="1"/>
          </p:cNvSpPr>
          <p:nvPr>
            <p:ph type="title"/>
          </p:nvPr>
        </p:nvSpPr>
        <p:spPr>
          <a:xfrm>
            <a:off x="361950" y="188913"/>
            <a:ext cx="8229600" cy="492125"/>
          </a:xfrm>
        </p:spPr>
        <p:txBody>
          <a:bodyPr>
            <a:normAutofit fontScale="90000"/>
          </a:bodyPr>
          <a:lstStyle/>
          <a:p>
            <a:pPr algn="ctr"/>
            <a:r>
              <a:rPr lang="en-GB" sz="3200" dirty="0">
                <a:solidFill>
                  <a:schemeClr val="accent5">
                    <a:lumMod val="75000"/>
                  </a:schemeClr>
                </a:solidFill>
                <a:latin typeface="Arial" pitchFamily="34" charset="0"/>
                <a:cs typeface="Arial" pitchFamily="34" charset="0"/>
              </a:rPr>
              <a:t>Actions</a:t>
            </a:r>
            <a:endParaRPr lang="en-IE" sz="3200" dirty="0">
              <a:solidFill>
                <a:schemeClr val="accent5">
                  <a:lumMod val="75000"/>
                </a:schemeClr>
              </a:solidFill>
              <a:latin typeface="Arial" pitchFamily="34" charset="0"/>
              <a:cs typeface="Arial" pitchFamily="34" charset="0"/>
            </a:endParaRPr>
          </a:p>
        </p:txBody>
      </p:sp>
      <p:sp>
        <p:nvSpPr>
          <p:cNvPr id="96259" name="Content Placeholder 2"/>
          <p:cNvSpPr>
            <a:spLocks noGrp="1"/>
          </p:cNvSpPr>
          <p:nvPr>
            <p:ph idx="1"/>
          </p:nvPr>
        </p:nvSpPr>
        <p:spPr>
          <a:xfrm>
            <a:off x="117476" y="1143191"/>
            <a:ext cx="8493124" cy="6266331"/>
          </a:xfrm>
        </p:spPr>
        <p:txBody>
          <a:bodyPr>
            <a:normAutofit/>
          </a:bodyPr>
          <a:lstStyle/>
          <a:p>
            <a:pPr marL="0" indent="0">
              <a:buNone/>
            </a:pPr>
            <a:r>
              <a:rPr lang="en-IE" sz="2800" dirty="0">
                <a:solidFill>
                  <a:srgbClr val="240B8D"/>
                </a:solidFill>
                <a:latin typeface="Arial" pitchFamily="34" charset="0"/>
                <a:cs typeface="Arial" pitchFamily="34" charset="0"/>
              </a:rPr>
              <a:t>Liaison</a:t>
            </a:r>
            <a:r>
              <a:rPr lang="en-IE" sz="1800" dirty="0">
                <a:solidFill>
                  <a:srgbClr val="240B8D"/>
                </a:solidFill>
                <a:latin typeface="Arial" pitchFamily="34" charset="0"/>
                <a:cs typeface="Arial" pitchFamily="34" charset="0"/>
              </a:rPr>
              <a:t> </a:t>
            </a:r>
          </a:p>
          <a:p>
            <a:pPr marL="0" indent="0">
              <a:buFontTx/>
              <a:buChar char="•"/>
            </a:pPr>
            <a:r>
              <a:rPr lang="en-IE" sz="2400" dirty="0">
                <a:solidFill>
                  <a:srgbClr val="240B8D"/>
                </a:solidFill>
                <a:latin typeface="Arial" pitchFamily="34" charset="0"/>
                <a:cs typeface="Arial" pitchFamily="34" charset="0"/>
              </a:rPr>
              <a:t> The Irish Cancer Society</a:t>
            </a:r>
          </a:p>
          <a:p>
            <a:pPr marL="0" indent="0"/>
            <a:endParaRPr lang="en-IE" sz="2400" dirty="0">
              <a:solidFill>
                <a:srgbClr val="240B8D"/>
              </a:solidFill>
              <a:latin typeface="Arial" pitchFamily="34" charset="0"/>
              <a:cs typeface="Arial" pitchFamily="34" charset="0"/>
            </a:endParaRPr>
          </a:p>
          <a:p>
            <a:pPr marL="0" indent="0">
              <a:buFontTx/>
              <a:buChar char="•"/>
            </a:pPr>
            <a:r>
              <a:rPr lang="en-IE" sz="2400" dirty="0">
                <a:solidFill>
                  <a:srgbClr val="240B8D"/>
                </a:solidFill>
                <a:latin typeface="Arial" pitchFamily="34" charset="0"/>
                <a:cs typeface="Arial" pitchFamily="34" charset="0"/>
              </a:rPr>
              <a:t> National Cancer Control Programme</a:t>
            </a:r>
            <a:endParaRPr lang="en-GB" sz="2400" dirty="0">
              <a:solidFill>
                <a:srgbClr val="240B8D"/>
              </a:solidFill>
              <a:latin typeface="Arial" pitchFamily="34" charset="0"/>
              <a:cs typeface="Arial" pitchFamily="34" charset="0"/>
            </a:endParaRPr>
          </a:p>
          <a:p>
            <a:pPr marL="0" indent="0">
              <a:buFontTx/>
              <a:buChar char="•"/>
            </a:pPr>
            <a:endParaRPr lang="en-IE" sz="2400" dirty="0">
              <a:solidFill>
                <a:srgbClr val="240B8D"/>
              </a:solidFill>
              <a:latin typeface="Arial" pitchFamily="34" charset="0"/>
              <a:cs typeface="Arial" pitchFamily="34" charset="0"/>
            </a:endParaRPr>
          </a:p>
          <a:p>
            <a:pPr marL="0" indent="0">
              <a:buFontTx/>
              <a:buChar char="•"/>
            </a:pPr>
            <a:r>
              <a:rPr lang="en-GB" sz="2400" dirty="0">
                <a:solidFill>
                  <a:srgbClr val="240B8D"/>
                </a:solidFill>
                <a:latin typeface="Arial" pitchFamily="34" charset="0"/>
                <a:cs typeface="Arial" pitchFamily="34" charset="0"/>
              </a:rPr>
              <a:t> Cancer research centre</a:t>
            </a:r>
          </a:p>
          <a:p>
            <a:pPr marL="0" indent="0">
              <a:buNone/>
            </a:pPr>
            <a:endParaRPr lang="en-GB" sz="2400" dirty="0">
              <a:solidFill>
                <a:srgbClr val="240B8D"/>
              </a:solidFill>
              <a:latin typeface="Arial" pitchFamily="34" charset="0"/>
              <a:cs typeface="Arial" pitchFamily="34" charset="0"/>
            </a:endParaRPr>
          </a:p>
          <a:p>
            <a:pPr marL="0" indent="0">
              <a:buNone/>
            </a:pPr>
            <a:r>
              <a:rPr lang="en-GB" sz="2800" dirty="0">
                <a:solidFill>
                  <a:srgbClr val="240B8D"/>
                </a:solidFill>
                <a:latin typeface="Arial" pitchFamily="34" charset="0"/>
                <a:cs typeface="Arial" pitchFamily="34" charset="0"/>
              </a:rPr>
              <a:t>Consistent messages re </a:t>
            </a:r>
          </a:p>
          <a:p>
            <a:pPr lvl="1">
              <a:buFont typeface="Arial" pitchFamily="34" charset="0"/>
              <a:buChar char="•"/>
            </a:pPr>
            <a:r>
              <a:rPr lang="en-GB" sz="2800" dirty="0">
                <a:solidFill>
                  <a:srgbClr val="240B8D"/>
                </a:solidFill>
                <a:latin typeface="Arial" pitchFamily="34" charset="0"/>
                <a:cs typeface="Arial" pitchFamily="34" charset="0"/>
              </a:rPr>
              <a:t> </a:t>
            </a:r>
            <a:r>
              <a:rPr lang="en-GB" dirty="0">
                <a:solidFill>
                  <a:srgbClr val="240B8D"/>
                </a:solidFill>
                <a:latin typeface="Arial" pitchFamily="34" charset="0"/>
                <a:cs typeface="Arial" pitchFamily="34" charset="0"/>
              </a:rPr>
              <a:t>cervical cancer morbidity and mortality </a:t>
            </a:r>
          </a:p>
          <a:p>
            <a:pPr lvl="1">
              <a:buFont typeface="Arial" pitchFamily="34" charset="0"/>
              <a:buChar char="•"/>
            </a:pPr>
            <a:r>
              <a:rPr lang="en-GB" dirty="0">
                <a:solidFill>
                  <a:srgbClr val="240B8D"/>
                </a:solidFill>
                <a:latin typeface="Arial" pitchFamily="34" charset="0"/>
                <a:cs typeface="Arial" pitchFamily="34" charset="0"/>
              </a:rPr>
              <a:t> vaccine safety and efficacy</a:t>
            </a:r>
          </a:p>
          <a:p>
            <a:pPr marL="0" indent="0"/>
            <a:endParaRPr lang="en-IE" sz="2400" dirty="0">
              <a:solidFill>
                <a:srgbClr val="240B8D"/>
              </a:solidFill>
              <a:latin typeface="Arial" pitchFamily="34" charset="0"/>
              <a:cs typeface="Arial" pitchFamily="34" charset="0"/>
            </a:endParaRPr>
          </a:p>
          <a:p>
            <a:pPr marL="0" indent="0">
              <a:buNone/>
            </a:pPr>
            <a:endParaRPr lang="en-IE" sz="2400" dirty="0">
              <a:solidFill>
                <a:srgbClr val="240B8D"/>
              </a:solidFill>
              <a:latin typeface="Arial" pitchFamily="34" charset="0"/>
              <a:cs typeface="Arial" pitchFamily="34" charset="0"/>
            </a:endParaRPr>
          </a:p>
        </p:txBody>
      </p:sp>
      <p:sp>
        <p:nvSpPr>
          <p:cNvPr id="96260" name="Footer Placeholder 3"/>
          <p:cNvSpPr>
            <a:spLocks noGrp="1"/>
          </p:cNvSpPr>
          <p:nvPr>
            <p:ph type="ftr" sz="quarter" idx="10"/>
          </p:nvPr>
        </p:nvSpPr>
        <p:spPr bwMode="auto">
          <a:xfrm>
            <a:off x="3492500" y="6308725"/>
            <a:ext cx="2103438" cy="4937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numCol="1" anchor="t" anchorCtr="0" compatLnSpc="1">
            <a:prstTxWarp prst="textNoShape">
              <a:avLst/>
            </a:prstTxWarp>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pPr algn="l" eaLnBrk="1" hangingPunct="1"/>
            <a:r>
              <a:rPr lang="en-GB" sz="1800" dirty="0">
                <a:solidFill>
                  <a:srgbClr val="240B8D"/>
                </a:solidFill>
              </a:rPr>
              <a:t>www.hpv.ie</a:t>
            </a:r>
            <a:r>
              <a:rPr lang="en-GB" sz="1800" b="0" dirty="0">
                <a:solidFill>
                  <a:srgbClr val="240B8D"/>
                </a:solidFill>
              </a:rPr>
              <a:t> </a:t>
            </a:r>
            <a:endParaRPr lang="en-US" sz="1800" b="0" dirty="0">
              <a:solidFill>
                <a:srgbClr val="240B8D"/>
              </a:solidFill>
            </a:endParaRPr>
          </a:p>
          <a:p>
            <a:pPr algn="l" eaLnBrk="1" hangingPunct="1"/>
            <a:endParaRPr lang="en-GB" altLang="en-US" b="0" dirty="0">
              <a:solidFill>
                <a:srgbClr val="FFFF00"/>
              </a:solidFill>
            </a:endParaRPr>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0" y="1219200"/>
            <a:ext cx="1158875" cy="1158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38800" y="2106242"/>
            <a:ext cx="1400175" cy="11068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39380" y="3251494"/>
            <a:ext cx="1265239" cy="9489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659675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Title 1"/>
          <p:cNvSpPr>
            <a:spLocks noGrp="1"/>
          </p:cNvSpPr>
          <p:nvPr>
            <p:ph type="title"/>
          </p:nvPr>
        </p:nvSpPr>
        <p:spPr>
          <a:xfrm>
            <a:off x="468313" y="260350"/>
            <a:ext cx="8229600" cy="492125"/>
          </a:xfrm>
        </p:spPr>
        <p:txBody>
          <a:bodyPr>
            <a:normAutofit fontScale="90000"/>
          </a:bodyPr>
          <a:lstStyle/>
          <a:p>
            <a:pPr algn="ctr"/>
            <a:r>
              <a:rPr lang="en-GB" sz="3200" dirty="0">
                <a:solidFill>
                  <a:schemeClr val="accent5">
                    <a:lumMod val="75000"/>
                  </a:schemeClr>
                </a:solidFill>
                <a:latin typeface="Arial" pitchFamily="34" charset="0"/>
                <a:cs typeface="Arial" pitchFamily="34" charset="0"/>
              </a:rPr>
              <a:t>Actions</a:t>
            </a:r>
            <a:endParaRPr lang="en-IE" sz="3200" dirty="0">
              <a:solidFill>
                <a:schemeClr val="accent5">
                  <a:lumMod val="75000"/>
                </a:schemeClr>
              </a:solidFill>
              <a:latin typeface="Arial" pitchFamily="34" charset="0"/>
              <a:cs typeface="Arial" pitchFamily="34" charset="0"/>
            </a:endParaRPr>
          </a:p>
        </p:txBody>
      </p:sp>
      <p:sp>
        <p:nvSpPr>
          <p:cNvPr id="94211" name="Content Placeholder 2"/>
          <p:cNvSpPr>
            <a:spLocks noGrp="1"/>
          </p:cNvSpPr>
          <p:nvPr>
            <p:ph idx="1"/>
          </p:nvPr>
        </p:nvSpPr>
        <p:spPr>
          <a:xfrm>
            <a:off x="228225" y="905232"/>
            <a:ext cx="8229600" cy="5047536"/>
          </a:xfrm>
        </p:spPr>
        <p:txBody>
          <a:bodyPr/>
          <a:lstStyle/>
          <a:p>
            <a:pPr marL="0" indent="0">
              <a:buNone/>
            </a:pPr>
            <a:r>
              <a:rPr lang="en-GB" sz="2800" dirty="0">
                <a:solidFill>
                  <a:srgbClr val="240B8D"/>
                </a:solidFill>
                <a:latin typeface="Arial" pitchFamily="34" charset="0"/>
                <a:cs typeface="Arial" pitchFamily="34" charset="0"/>
              </a:rPr>
              <a:t>Health professional training</a:t>
            </a:r>
            <a:endParaRPr lang="en-IE" sz="2800" dirty="0">
              <a:solidFill>
                <a:srgbClr val="240B8D"/>
              </a:solidFill>
              <a:latin typeface="Arial" pitchFamily="34" charset="0"/>
              <a:cs typeface="Arial" pitchFamily="34" charset="0"/>
            </a:endParaRPr>
          </a:p>
          <a:p>
            <a:pPr marL="0" indent="0">
              <a:buFontTx/>
              <a:buChar char="•"/>
            </a:pPr>
            <a:r>
              <a:rPr lang="en-IE" sz="2400" dirty="0">
                <a:solidFill>
                  <a:srgbClr val="240B8D"/>
                </a:solidFill>
                <a:latin typeface="Arial" pitchFamily="34" charset="0"/>
                <a:cs typeface="Arial" pitchFamily="34" charset="0"/>
              </a:rPr>
              <a:t> Regional immunisation updates</a:t>
            </a:r>
          </a:p>
          <a:p>
            <a:pPr marL="0" indent="0">
              <a:buFontTx/>
              <a:buChar char="•"/>
            </a:pPr>
            <a:r>
              <a:rPr lang="en-IE" sz="2400" dirty="0">
                <a:solidFill>
                  <a:srgbClr val="240B8D"/>
                </a:solidFill>
                <a:latin typeface="Arial" pitchFamily="34" charset="0"/>
                <a:cs typeface="Arial" pitchFamily="34" charset="0"/>
              </a:rPr>
              <a:t> Primary care e-learning modules </a:t>
            </a:r>
          </a:p>
          <a:p>
            <a:pPr marL="0" indent="0">
              <a:buFontTx/>
              <a:buChar char="•"/>
            </a:pPr>
            <a:r>
              <a:rPr lang="en-IE" sz="2400" dirty="0">
                <a:solidFill>
                  <a:srgbClr val="240B8D"/>
                </a:solidFill>
                <a:latin typeface="Arial" pitchFamily="34" charset="0"/>
                <a:cs typeface="Arial" pitchFamily="34" charset="0"/>
              </a:rPr>
              <a:t> </a:t>
            </a:r>
            <a:r>
              <a:rPr lang="en-GB" sz="2400" dirty="0">
                <a:solidFill>
                  <a:srgbClr val="240B8D"/>
                </a:solidFill>
                <a:latin typeface="Arial" pitchFamily="34" charset="0"/>
                <a:cs typeface="Arial" pitchFamily="34" charset="0"/>
              </a:rPr>
              <a:t>Health professional meetings</a:t>
            </a:r>
          </a:p>
          <a:p>
            <a:pPr marL="0" indent="0">
              <a:buFontTx/>
              <a:buChar char="•"/>
            </a:pPr>
            <a:r>
              <a:rPr lang="en-GB" sz="2400" dirty="0">
                <a:solidFill>
                  <a:srgbClr val="240B8D"/>
                </a:solidFill>
                <a:latin typeface="Arial" pitchFamily="34" charset="0"/>
                <a:cs typeface="Arial" pitchFamily="34" charset="0"/>
              </a:rPr>
              <a:t> Pharmacies </a:t>
            </a:r>
          </a:p>
          <a:p>
            <a:pPr marL="0" indent="0">
              <a:buFontTx/>
              <a:buChar char="•"/>
            </a:pPr>
            <a:r>
              <a:rPr lang="en-IE" sz="2400" dirty="0">
                <a:solidFill>
                  <a:srgbClr val="240B8D"/>
                </a:solidFill>
                <a:latin typeface="Arial" pitchFamily="34" charset="0"/>
                <a:cs typeface="Arial" pitchFamily="34" charset="0"/>
              </a:rPr>
              <a:t> Fact sheets/ articles in journals</a:t>
            </a:r>
          </a:p>
          <a:p>
            <a:pPr marL="0" indent="0">
              <a:buFontTx/>
              <a:buChar char="•"/>
            </a:pPr>
            <a:endParaRPr lang="en-GB" sz="2400" dirty="0">
              <a:latin typeface="Arial" pitchFamily="34" charset="0"/>
              <a:cs typeface="Arial" pitchFamily="34" charset="0"/>
            </a:endParaRPr>
          </a:p>
          <a:p>
            <a:pPr marL="0" indent="0">
              <a:buFontTx/>
              <a:buChar char="•"/>
            </a:pPr>
            <a:endParaRPr lang="en-IE" sz="2400" dirty="0">
              <a:latin typeface="Arial" pitchFamily="34" charset="0"/>
              <a:cs typeface="Arial" pitchFamily="34" charset="0"/>
            </a:endParaRPr>
          </a:p>
          <a:p>
            <a:pPr marL="0" indent="0"/>
            <a:endParaRPr lang="en-GB" sz="1800" dirty="0">
              <a:solidFill>
                <a:srgbClr val="3333CC"/>
              </a:solidFill>
              <a:latin typeface="Arial" pitchFamily="34" charset="0"/>
              <a:cs typeface="Arial" pitchFamily="34" charset="0"/>
            </a:endParaRPr>
          </a:p>
          <a:p>
            <a:pPr marL="0" indent="0"/>
            <a:r>
              <a:rPr lang="en-IE" sz="1800" dirty="0">
                <a:solidFill>
                  <a:schemeClr val="tx2"/>
                </a:solidFill>
                <a:latin typeface="Arial" pitchFamily="34" charset="0"/>
                <a:cs typeface="Arial" pitchFamily="34" charset="0"/>
              </a:rPr>
              <a:t> </a:t>
            </a:r>
          </a:p>
          <a:p>
            <a:pPr marL="0" indent="0">
              <a:buFontTx/>
              <a:buChar char="•"/>
            </a:pPr>
            <a:endParaRPr lang="en-IE" dirty="0">
              <a:solidFill>
                <a:schemeClr val="tx2"/>
              </a:solidFill>
              <a:latin typeface="Arial" pitchFamily="34" charset="0"/>
              <a:cs typeface="Arial" pitchFamily="34" charset="0"/>
            </a:endParaRPr>
          </a:p>
        </p:txBody>
      </p:sp>
      <p:sp>
        <p:nvSpPr>
          <p:cNvPr id="94212" name="Footer Placeholder 3"/>
          <p:cNvSpPr>
            <a:spLocks noGrp="1"/>
          </p:cNvSpPr>
          <p:nvPr>
            <p:ph type="ftr" sz="quarter" idx="10"/>
          </p:nvPr>
        </p:nvSpPr>
        <p:spPr bwMode="auto">
          <a:xfrm>
            <a:off x="3132138" y="6492875"/>
            <a:ext cx="2895600" cy="492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numCol="1" anchor="t" anchorCtr="0" compatLnSpc="1">
            <a:prstTxWarp prst="textNoShape">
              <a:avLst/>
            </a:prstTxWarp>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pPr algn="l" eaLnBrk="1" hangingPunct="1"/>
            <a:r>
              <a:rPr lang="en-GB" sz="1800" dirty="0">
                <a:solidFill>
                  <a:srgbClr val="240B8D"/>
                </a:solidFill>
              </a:rPr>
              <a:t>www.hpv.ie</a:t>
            </a:r>
            <a:r>
              <a:rPr lang="en-GB" sz="1800" b="0" dirty="0">
                <a:solidFill>
                  <a:srgbClr val="240B8D"/>
                </a:solidFill>
              </a:rPr>
              <a:t> </a:t>
            </a:r>
            <a:endParaRPr lang="en-US" sz="1800" b="0" dirty="0">
              <a:solidFill>
                <a:srgbClr val="240B8D"/>
              </a:solidFill>
            </a:endParaRPr>
          </a:p>
          <a:p>
            <a:pPr algn="l" eaLnBrk="1" hangingPunct="1"/>
            <a:endParaRPr lang="en-GB" altLang="en-US" b="0" dirty="0">
              <a:solidFill>
                <a:srgbClr val="FFFF00"/>
              </a:solidFill>
            </a:endParaRPr>
          </a:p>
        </p:txBody>
      </p:sp>
      <p:pic>
        <p:nvPicPr>
          <p:cNvPr id="9421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225" y="4211637"/>
            <a:ext cx="3526827" cy="187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1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60580" y="3742530"/>
            <a:ext cx="2009775" cy="280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41457" y="671156"/>
            <a:ext cx="1857796" cy="266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53200" y="2133600"/>
            <a:ext cx="2470355" cy="35917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63609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5325" y="463550"/>
            <a:ext cx="7753350" cy="553998"/>
          </a:xfrm>
        </p:spPr>
        <p:txBody>
          <a:bodyPr>
            <a:normAutofit/>
          </a:bodyPr>
          <a:lstStyle/>
          <a:p>
            <a:pPr algn="ctr"/>
            <a:r>
              <a:rPr lang="en-GB" sz="3200" dirty="0">
                <a:solidFill>
                  <a:schemeClr val="accent5">
                    <a:lumMod val="75000"/>
                  </a:schemeClr>
                </a:solidFill>
                <a:latin typeface="Arial" panose="020B0604020202020204" pitchFamily="34" charset="0"/>
                <a:cs typeface="Arial" panose="020B0604020202020204" pitchFamily="34" charset="0"/>
              </a:rPr>
              <a:t>Support for vaccination teams</a:t>
            </a:r>
            <a:endParaRPr lang="en-IE" sz="3200" dirty="0">
              <a:solidFill>
                <a:schemeClr val="accent5">
                  <a:lumMod val="75000"/>
                </a:schemeClr>
              </a:solidFill>
              <a:latin typeface="Arial" panose="020B0604020202020204" pitchFamily="34" charset="0"/>
              <a:cs typeface="Arial" panose="020B0604020202020204" pitchFamily="34" charset="0"/>
            </a:endParaRPr>
          </a:p>
        </p:txBody>
      </p:sp>
      <p:sp>
        <p:nvSpPr>
          <p:cNvPr id="3" name="Text Placeholder 2"/>
          <p:cNvSpPr>
            <a:spLocks noGrp="1"/>
          </p:cNvSpPr>
          <p:nvPr>
            <p:ph type="body" idx="1"/>
          </p:nvPr>
        </p:nvSpPr>
        <p:spPr>
          <a:xfrm>
            <a:off x="609600" y="1219200"/>
            <a:ext cx="7543800" cy="2499146"/>
          </a:xfrm>
        </p:spPr>
        <p:txBody>
          <a:bodyPr>
            <a:normAutofit/>
          </a:bodyPr>
          <a:lstStyle/>
          <a:p>
            <a:pPr>
              <a:buFont typeface="Arial" pitchFamily="34" charset="0"/>
              <a:buChar char="•"/>
            </a:pPr>
            <a:r>
              <a:rPr lang="en-GB" sz="2400" dirty="0">
                <a:solidFill>
                  <a:srgbClr val="240B8D"/>
                </a:solidFill>
                <a:latin typeface="Arial" pitchFamily="34" charset="0"/>
                <a:cs typeface="Arial" pitchFamily="34" charset="0"/>
              </a:rPr>
              <a:t>Updated guidelines</a:t>
            </a:r>
          </a:p>
          <a:p>
            <a:pPr>
              <a:buFont typeface="Arial" pitchFamily="34" charset="0"/>
              <a:buChar char="•"/>
            </a:pPr>
            <a:r>
              <a:rPr lang="en-GB" sz="2400" dirty="0">
                <a:solidFill>
                  <a:srgbClr val="240B8D"/>
                </a:solidFill>
                <a:latin typeface="Arial" pitchFamily="34" charset="0"/>
                <a:cs typeface="Arial" pitchFamily="34" charset="0"/>
              </a:rPr>
              <a:t>Frequently asked questions </a:t>
            </a:r>
          </a:p>
          <a:p>
            <a:pPr>
              <a:buFont typeface="Arial" pitchFamily="34" charset="0"/>
              <a:buChar char="•"/>
            </a:pPr>
            <a:r>
              <a:rPr lang="en-GB" sz="2400" dirty="0">
                <a:solidFill>
                  <a:srgbClr val="240B8D"/>
                </a:solidFill>
                <a:latin typeface="Arial" pitchFamily="34" charset="0"/>
                <a:cs typeface="Arial" pitchFamily="34" charset="0"/>
              </a:rPr>
              <a:t>Regular teleconferences</a:t>
            </a:r>
          </a:p>
          <a:p>
            <a:pPr>
              <a:buFont typeface="Arial" pitchFamily="34" charset="0"/>
              <a:buChar char="•"/>
            </a:pPr>
            <a:r>
              <a:rPr lang="en-GB" sz="2400" dirty="0">
                <a:solidFill>
                  <a:srgbClr val="240B8D"/>
                </a:solidFill>
                <a:latin typeface="Arial" pitchFamily="34" charset="0"/>
                <a:cs typeface="Arial" pitchFamily="34" charset="0"/>
              </a:rPr>
              <a:t>Frequent updates by email and to website </a:t>
            </a:r>
          </a:p>
          <a:p>
            <a:pPr>
              <a:buFont typeface="Arial" pitchFamily="34" charset="0"/>
              <a:buChar char="•"/>
            </a:pPr>
            <a:r>
              <a:rPr lang="en-GB" sz="2400" dirty="0">
                <a:solidFill>
                  <a:srgbClr val="240B8D"/>
                </a:solidFill>
                <a:latin typeface="Arial" pitchFamily="34" charset="0"/>
                <a:cs typeface="Arial" pitchFamily="34" charset="0"/>
              </a:rPr>
              <a:t>National conferences May 2017 and 2018</a:t>
            </a:r>
            <a:endParaRPr lang="en-IE" sz="2400" dirty="0">
              <a:solidFill>
                <a:srgbClr val="240B8D"/>
              </a:solidFill>
            </a:endParaRPr>
          </a:p>
        </p:txBody>
      </p:sp>
      <p:pic>
        <p:nvPicPr>
          <p:cNvPr id="23554"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4528" t="17939" r="35754" b="10305"/>
          <a:stretch/>
        </p:blipFill>
        <p:spPr bwMode="auto">
          <a:xfrm>
            <a:off x="518314" y="3493885"/>
            <a:ext cx="2315361" cy="3028346"/>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a:extLst>
              <a:ext uri="{FF2B5EF4-FFF2-40B4-BE49-F238E27FC236}">
                <a16:creationId xmlns:a16="http://schemas.microsoft.com/office/drawing/2014/main" id="{8DA949E9-AB84-45B9-90BD-0FAB1206F39E}"/>
              </a:ext>
            </a:extLst>
          </p:cNvPr>
          <p:cNvPicPr>
            <a:picLocks noChangeAspect="1"/>
          </p:cNvPicPr>
          <p:nvPr/>
        </p:nvPicPr>
        <p:blipFill>
          <a:blip r:embed="rId3"/>
          <a:stretch>
            <a:fillRect/>
          </a:stretch>
        </p:blipFill>
        <p:spPr>
          <a:xfrm>
            <a:off x="4381500" y="3481484"/>
            <a:ext cx="3227315" cy="3042104"/>
          </a:xfrm>
          <a:prstGeom prst="rect">
            <a:avLst/>
          </a:prstGeom>
          <a:ln>
            <a:solidFill>
              <a:schemeClr val="tx1"/>
            </a:solidFill>
          </a:ln>
        </p:spPr>
      </p:pic>
      <p:sp>
        <p:nvSpPr>
          <p:cNvPr id="5" name="Rectangle 4">
            <a:extLst>
              <a:ext uri="{FF2B5EF4-FFF2-40B4-BE49-F238E27FC236}">
                <a16:creationId xmlns:a16="http://schemas.microsoft.com/office/drawing/2014/main" id="{C248FE9C-2665-4359-8B31-E153637D35C7}"/>
              </a:ext>
            </a:extLst>
          </p:cNvPr>
          <p:cNvSpPr/>
          <p:nvPr/>
        </p:nvSpPr>
        <p:spPr>
          <a:xfrm>
            <a:off x="3351028" y="6522231"/>
            <a:ext cx="1334596" cy="369332"/>
          </a:xfrm>
          <a:prstGeom prst="rect">
            <a:avLst/>
          </a:prstGeom>
        </p:spPr>
        <p:txBody>
          <a:bodyPr wrap="none">
            <a:spAutoFit/>
          </a:bodyPr>
          <a:lstStyle/>
          <a:p>
            <a:r>
              <a:rPr lang="en-GB" altLang="en-US" dirty="0">
                <a:solidFill>
                  <a:srgbClr val="240B8D"/>
                </a:solidFill>
                <a:latin typeface="Arial" panose="020B0604020202020204" pitchFamily="34" charset="0"/>
                <a:cs typeface="Arial" panose="020B0604020202020204" pitchFamily="34" charset="0"/>
              </a:rPr>
              <a:t>www.hpv.ie</a:t>
            </a:r>
          </a:p>
        </p:txBody>
      </p:sp>
    </p:spTree>
    <p:extLst>
      <p:ext uri="{BB962C8B-B14F-4D97-AF65-F5344CB8AC3E}">
        <p14:creationId xmlns:p14="http://schemas.microsoft.com/office/powerpoint/2010/main" val="32926021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Callout 5"/>
          <p:cNvSpPr/>
          <p:nvPr/>
        </p:nvSpPr>
        <p:spPr>
          <a:xfrm>
            <a:off x="5324475" y="3355848"/>
            <a:ext cx="3200400" cy="2441448"/>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dirty="0">
                <a:latin typeface="Arial" pitchFamily="34" charset="0"/>
                <a:cs typeface="Arial" pitchFamily="34" charset="0"/>
              </a:rPr>
              <a:t>“Great conference.  A real confidence builder for those working on the ground because it’s been a tough year with lots of stress”. </a:t>
            </a:r>
          </a:p>
        </p:txBody>
      </p:sp>
      <p:sp>
        <p:nvSpPr>
          <p:cNvPr id="3" name="Text Placeholder 2"/>
          <p:cNvSpPr>
            <a:spLocks noGrp="1"/>
          </p:cNvSpPr>
          <p:nvPr>
            <p:ph type="body" idx="1"/>
          </p:nvPr>
        </p:nvSpPr>
        <p:spPr>
          <a:xfrm>
            <a:off x="267716" y="1399500"/>
            <a:ext cx="8608567" cy="1015663"/>
          </a:xfrm>
        </p:spPr>
        <p:txBody>
          <a:bodyPr/>
          <a:lstStyle/>
          <a:p>
            <a:pPr lvl="0"/>
            <a:endParaRPr lang="en-IE" dirty="0"/>
          </a:p>
          <a:p>
            <a:pPr lvl="0"/>
            <a:endParaRPr lang="en-GB" dirty="0"/>
          </a:p>
          <a:p>
            <a:endParaRPr lang="en-IE" dirty="0"/>
          </a:p>
        </p:txBody>
      </p:sp>
      <p:pic>
        <p:nvPicPr>
          <p:cNvPr id="614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1569" t="45249" r="36274" b="32127"/>
          <a:stretch/>
        </p:blipFill>
        <p:spPr bwMode="auto">
          <a:xfrm>
            <a:off x="5295900" y="990600"/>
            <a:ext cx="3700197" cy="20465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Oval Callout 3"/>
          <p:cNvSpPr/>
          <p:nvPr/>
        </p:nvSpPr>
        <p:spPr>
          <a:xfrm>
            <a:off x="609600" y="3460623"/>
            <a:ext cx="3505200" cy="2365248"/>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IE" dirty="0">
                <a:latin typeface="Arial" pitchFamily="34" charset="0"/>
                <a:cs typeface="Arial" pitchFamily="34" charset="0"/>
              </a:rPr>
              <a:t>“A very much needed information day. Very informative &amp; gives me confidence answering questions  from parents.”</a:t>
            </a:r>
          </a:p>
        </p:txBody>
      </p:sp>
      <p:sp>
        <p:nvSpPr>
          <p:cNvPr id="7" name="TextBox 6"/>
          <p:cNvSpPr txBox="1"/>
          <p:nvPr/>
        </p:nvSpPr>
        <p:spPr>
          <a:xfrm>
            <a:off x="1981200" y="219075"/>
            <a:ext cx="5943600" cy="584775"/>
          </a:xfrm>
          <a:prstGeom prst="rect">
            <a:avLst/>
          </a:prstGeom>
          <a:noFill/>
        </p:spPr>
        <p:txBody>
          <a:bodyPr wrap="square" rtlCol="0">
            <a:spAutoFit/>
          </a:bodyPr>
          <a:lstStyle/>
          <a:p>
            <a:pPr algn="ctr"/>
            <a:r>
              <a:rPr lang="en-GB" sz="3200" dirty="0">
                <a:solidFill>
                  <a:schemeClr val="accent5">
                    <a:lumMod val="75000"/>
                  </a:schemeClr>
                </a:solidFill>
                <a:latin typeface="Arial" pitchFamily="34" charset="0"/>
                <a:cs typeface="Arial" pitchFamily="34" charset="0"/>
              </a:rPr>
              <a:t>May 2017 conference </a:t>
            </a:r>
            <a:endParaRPr lang="en-IE" sz="3200" dirty="0">
              <a:solidFill>
                <a:schemeClr val="accent5">
                  <a:lumMod val="75000"/>
                </a:schemeClr>
              </a:solidFill>
              <a:latin typeface="Arial" pitchFamily="34" charset="0"/>
              <a:cs typeface="Arial" pitchFamily="34" charset="0"/>
            </a:endParaRPr>
          </a:p>
        </p:txBody>
      </p:sp>
      <p:sp>
        <p:nvSpPr>
          <p:cNvPr id="2" name="Rectangle 1"/>
          <p:cNvSpPr/>
          <p:nvPr/>
        </p:nvSpPr>
        <p:spPr>
          <a:xfrm>
            <a:off x="-47625" y="990600"/>
            <a:ext cx="5372100" cy="1938992"/>
          </a:xfrm>
          <a:prstGeom prst="rect">
            <a:avLst/>
          </a:prstGeom>
        </p:spPr>
        <p:txBody>
          <a:bodyPr wrap="square">
            <a:spAutoFit/>
          </a:bodyPr>
          <a:lstStyle/>
          <a:p>
            <a:pPr lvl="0"/>
            <a:r>
              <a:rPr lang="en-GB" sz="2400" kern="0" dirty="0">
                <a:solidFill>
                  <a:prstClr val="white"/>
                </a:solidFill>
                <a:latin typeface="Arial"/>
                <a:cs typeface="Arial"/>
              </a:rPr>
              <a:t>   </a:t>
            </a:r>
            <a:r>
              <a:rPr lang="en-GB" sz="2400" kern="0" dirty="0">
                <a:solidFill>
                  <a:srgbClr val="240B8D"/>
                </a:solidFill>
                <a:latin typeface="Arial"/>
                <a:cs typeface="Arial"/>
              </a:rPr>
              <a:t>Participants asked </a:t>
            </a:r>
          </a:p>
          <a:p>
            <a:pPr marL="800100" lvl="1" indent="-342900">
              <a:buFont typeface="Arial" pitchFamily="34" charset="0"/>
              <a:buChar char="•"/>
            </a:pPr>
            <a:r>
              <a:rPr lang="en-GB" sz="2400" kern="0" dirty="0">
                <a:solidFill>
                  <a:srgbClr val="240B8D"/>
                </a:solidFill>
                <a:latin typeface="Arial" pitchFamily="34" charset="0"/>
                <a:cs typeface="Arial" pitchFamily="34" charset="0"/>
              </a:rPr>
              <a:t>for their views on how to improve uptake</a:t>
            </a:r>
          </a:p>
          <a:p>
            <a:pPr marL="800100" lvl="1" indent="-342900">
              <a:buFont typeface="Arial" pitchFamily="34" charset="0"/>
              <a:buChar char="•"/>
            </a:pPr>
            <a:r>
              <a:rPr lang="en-GB" sz="2400" kern="0" dirty="0">
                <a:solidFill>
                  <a:srgbClr val="240B8D"/>
                </a:solidFill>
                <a:latin typeface="Arial" pitchFamily="34" charset="0"/>
                <a:cs typeface="Arial" pitchFamily="34" charset="0"/>
              </a:rPr>
              <a:t>to ask vaccinated girls to take part in social media campaign</a:t>
            </a:r>
          </a:p>
        </p:txBody>
      </p:sp>
      <p:sp>
        <p:nvSpPr>
          <p:cNvPr id="5" name="Rectangle 4">
            <a:extLst>
              <a:ext uri="{FF2B5EF4-FFF2-40B4-BE49-F238E27FC236}">
                <a16:creationId xmlns:a16="http://schemas.microsoft.com/office/drawing/2014/main" id="{C9F71D0D-9939-4E9E-B038-C95290D4A699}"/>
              </a:ext>
            </a:extLst>
          </p:cNvPr>
          <p:cNvSpPr/>
          <p:nvPr/>
        </p:nvSpPr>
        <p:spPr>
          <a:xfrm>
            <a:off x="3904701" y="6454259"/>
            <a:ext cx="1334596" cy="369332"/>
          </a:xfrm>
          <a:prstGeom prst="rect">
            <a:avLst/>
          </a:prstGeom>
        </p:spPr>
        <p:txBody>
          <a:bodyPr wrap="none">
            <a:spAutoFit/>
          </a:bodyPr>
          <a:lstStyle/>
          <a:p>
            <a:r>
              <a:rPr lang="en-GB" altLang="en-US" dirty="0">
                <a:solidFill>
                  <a:srgbClr val="240B8D"/>
                </a:solidFill>
                <a:latin typeface="Arial" panose="020B0604020202020204" pitchFamily="34" charset="0"/>
                <a:cs typeface="Arial" panose="020B0604020202020204" pitchFamily="34" charset="0"/>
              </a:rPr>
              <a:t>www.hpv.ie</a:t>
            </a:r>
          </a:p>
        </p:txBody>
      </p:sp>
    </p:spTree>
    <p:extLst>
      <p:ext uri="{BB962C8B-B14F-4D97-AF65-F5344CB8AC3E}">
        <p14:creationId xmlns:p14="http://schemas.microsoft.com/office/powerpoint/2010/main" val="35731038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itle 1"/>
          <p:cNvSpPr>
            <a:spLocks noGrp="1"/>
          </p:cNvSpPr>
          <p:nvPr>
            <p:ph type="title"/>
          </p:nvPr>
        </p:nvSpPr>
        <p:spPr>
          <a:xfrm>
            <a:off x="695325" y="463550"/>
            <a:ext cx="7753350" cy="493713"/>
          </a:xfrm>
        </p:spPr>
        <p:txBody>
          <a:bodyPr>
            <a:noAutofit/>
          </a:bodyPr>
          <a:lstStyle/>
          <a:p>
            <a:pPr algn="ctr" eaLnBrk="1" hangingPunct="1"/>
            <a:r>
              <a:rPr lang="en-GB" sz="3200" dirty="0">
                <a:solidFill>
                  <a:schemeClr val="accent5">
                    <a:lumMod val="75000"/>
                  </a:schemeClr>
                </a:solidFill>
                <a:latin typeface="Arial" pitchFamily="34" charset="0"/>
                <a:cs typeface="Arial" pitchFamily="34" charset="0"/>
              </a:rPr>
              <a:t>Actions</a:t>
            </a:r>
            <a:endParaRPr lang="en-IE" sz="3200" dirty="0">
              <a:solidFill>
                <a:schemeClr val="accent5">
                  <a:lumMod val="75000"/>
                </a:schemeClr>
              </a:solidFill>
              <a:latin typeface="Arial" pitchFamily="34" charset="0"/>
              <a:cs typeface="Arial" pitchFamily="34" charset="0"/>
            </a:endParaRPr>
          </a:p>
        </p:txBody>
      </p:sp>
      <p:sp>
        <p:nvSpPr>
          <p:cNvPr id="3" name="Text Placeholder 2"/>
          <p:cNvSpPr>
            <a:spLocks noGrp="1"/>
          </p:cNvSpPr>
          <p:nvPr>
            <p:ph type="body" idx="1"/>
          </p:nvPr>
        </p:nvSpPr>
        <p:spPr>
          <a:xfrm>
            <a:off x="152400" y="1066800"/>
            <a:ext cx="6057899" cy="5755422"/>
          </a:xfrm>
        </p:spPr>
        <p:txBody>
          <a:bodyPr>
            <a:normAutofit/>
          </a:bodyPr>
          <a:lstStyle/>
          <a:p>
            <a:pPr marL="342900" indent="-342900" eaLnBrk="1" fontAlgn="auto" hangingPunct="1">
              <a:spcBef>
                <a:spcPts val="0"/>
              </a:spcBef>
              <a:spcAft>
                <a:spcPts val="0"/>
              </a:spcAft>
              <a:buFont typeface="Arial" pitchFamily="34" charset="0"/>
              <a:buChar char="•"/>
              <a:defRPr/>
            </a:pPr>
            <a:r>
              <a:rPr lang="en-GB" sz="2400" dirty="0">
                <a:solidFill>
                  <a:srgbClr val="240B8D"/>
                </a:solidFill>
                <a:latin typeface="Arial" panose="020B0604020202020204" pitchFamily="34" charset="0"/>
                <a:cs typeface="Arial" panose="020B0604020202020204" pitchFamily="34" charset="0"/>
              </a:rPr>
              <a:t>Audit of information leaflets in countries with high vaccine uptakes in school based programmes </a:t>
            </a:r>
          </a:p>
          <a:p>
            <a:pPr marL="342900" indent="-342900" eaLnBrk="1" fontAlgn="auto" hangingPunct="1">
              <a:spcBef>
                <a:spcPts val="0"/>
              </a:spcBef>
              <a:spcAft>
                <a:spcPts val="0"/>
              </a:spcAft>
              <a:buFont typeface="Arial" pitchFamily="34" charset="0"/>
              <a:buChar char="•"/>
              <a:defRPr/>
            </a:pPr>
            <a:endParaRPr lang="en-GB" sz="2400" dirty="0">
              <a:solidFill>
                <a:srgbClr val="240B8D"/>
              </a:solidFill>
              <a:latin typeface="Arial" panose="020B0604020202020204" pitchFamily="34" charset="0"/>
              <a:cs typeface="Arial" panose="020B0604020202020204" pitchFamily="34" charset="0"/>
            </a:endParaRPr>
          </a:p>
          <a:p>
            <a:pPr marL="342900" indent="-342900" eaLnBrk="1" fontAlgn="auto" hangingPunct="1">
              <a:spcBef>
                <a:spcPts val="0"/>
              </a:spcBef>
              <a:spcAft>
                <a:spcPts val="0"/>
              </a:spcAft>
              <a:buFont typeface="Arial" pitchFamily="34" charset="0"/>
              <a:buChar char="•"/>
              <a:defRPr/>
            </a:pPr>
            <a:r>
              <a:rPr lang="en-GB" sz="2400" dirty="0">
                <a:solidFill>
                  <a:srgbClr val="240B8D"/>
                </a:solidFill>
                <a:latin typeface="Arial" panose="020B0604020202020204" pitchFamily="34" charset="0"/>
                <a:cs typeface="Arial" panose="020B0604020202020204" pitchFamily="34" charset="0"/>
              </a:rPr>
              <a:t>Revise information leaflet for parents</a:t>
            </a:r>
          </a:p>
          <a:p>
            <a:pPr eaLnBrk="1" fontAlgn="auto" hangingPunct="1">
              <a:spcBef>
                <a:spcPts val="0"/>
              </a:spcBef>
              <a:spcAft>
                <a:spcPts val="0"/>
              </a:spcAft>
              <a:defRPr/>
            </a:pPr>
            <a:endParaRPr lang="en-GB" sz="2400" dirty="0">
              <a:solidFill>
                <a:srgbClr val="240B8D"/>
              </a:solidFill>
              <a:latin typeface="Arial" panose="020B0604020202020204" pitchFamily="34" charset="0"/>
              <a:cs typeface="Arial" panose="020B0604020202020204" pitchFamily="34" charset="0"/>
            </a:endParaRPr>
          </a:p>
          <a:p>
            <a:pPr marL="342900" indent="-342900" eaLnBrk="1" fontAlgn="auto" hangingPunct="1">
              <a:spcBef>
                <a:spcPts val="0"/>
              </a:spcBef>
              <a:spcAft>
                <a:spcPts val="0"/>
              </a:spcAft>
              <a:buFont typeface="Arial" pitchFamily="34" charset="0"/>
              <a:buChar char="•"/>
              <a:defRPr/>
            </a:pPr>
            <a:r>
              <a:rPr lang="en-GB" sz="2400" dirty="0">
                <a:solidFill>
                  <a:srgbClr val="240B8D"/>
                </a:solidFill>
                <a:latin typeface="Arial" panose="020B0604020202020204" pitchFamily="34" charset="0"/>
                <a:cs typeface="Arial" panose="020B0604020202020204" pitchFamily="34" charset="0"/>
              </a:rPr>
              <a:t>Information materials to parents at start of school year (late August)</a:t>
            </a:r>
          </a:p>
          <a:p>
            <a:pPr marL="342900" indent="-342900" eaLnBrk="1" fontAlgn="auto" hangingPunct="1">
              <a:spcBef>
                <a:spcPts val="0"/>
              </a:spcBef>
              <a:spcAft>
                <a:spcPts val="0"/>
              </a:spcAft>
              <a:buFont typeface="Arial" pitchFamily="34" charset="0"/>
              <a:buChar char="•"/>
              <a:defRPr/>
            </a:pPr>
            <a:endParaRPr lang="en-GB" sz="2400" dirty="0">
              <a:solidFill>
                <a:srgbClr val="240B8D"/>
              </a:solidFill>
              <a:latin typeface="Arial" panose="020B0604020202020204" pitchFamily="34" charset="0"/>
              <a:cs typeface="Arial" panose="020B0604020202020204" pitchFamily="34" charset="0"/>
            </a:endParaRPr>
          </a:p>
          <a:p>
            <a:pPr marL="342900" indent="-342900" eaLnBrk="1" fontAlgn="auto" hangingPunct="1">
              <a:spcBef>
                <a:spcPts val="0"/>
              </a:spcBef>
              <a:spcAft>
                <a:spcPts val="0"/>
              </a:spcAft>
              <a:buFont typeface="Arial" pitchFamily="34" charset="0"/>
              <a:buChar char="•"/>
              <a:defRPr/>
            </a:pPr>
            <a:r>
              <a:rPr lang="en-GB" sz="2400" dirty="0">
                <a:solidFill>
                  <a:srgbClr val="240B8D"/>
                </a:solidFill>
                <a:latin typeface="Arial" panose="020B0604020202020204" pitchFamily="34" charset="0"/>
                <a:cs typeface="Arial" panose="020B0604020202020204" pitchFamily="34" charset="0"/>
              </a:rPr>
              <a:t>Delay start of 1</a:t>
            </a:r>
            <a:r>
              <a:rPr lang="en-GB" sz="2400" baseline="30000" dirty="0">
                <a:solidFill>
                  <a:srgbClr val="240B8D"/>
                </a:solidFill>
                <a:latin typeface="Arial" panose="020B0604020202020204" pitchFamily="34" charset="0"/>
                <a:cs typeface="Arial" panose="020B0604020202020204" pitchFamily="34" charset="0"/>
              </a:rPr>
              <a:t>st</a:t>
            </a:r>
            <a:r>
              <a:rPr lang="en-GB" sz="2400" dirty="0">
                <a:solidFill>
                  <a:srgbClr val="240B8D"/>
                </a:solidFill>
                <a:latin typeface="Arial" panose="020B0604020202020204" pitchFamily="34" charset="0"/>
                <a:cs typeface="Arial" panose="020B0604020202020204" pitchFamily="34" charset="0"/>
              </a:rPr>
              <a:t> dose vaccines to mid September to allow parents time to consider vaccination</a:t>
            </a:r>
          </a:p>
          <a:p>
            <a:pPr marL="342900" indent="-342900" eaLnBrk="1" fontAlgn="auto" hangingPunct="1">
              <a:spcBef>
                <a:spcPts val="0"/>
              </a:spcBef>
              <a:spcAft>
                <a:spcPts val="0"/>
              </a:spcAft>
              <a:buFont typeface="Arial" pitchFamily="34" charset="0"/>
              <a:buChar char="•"/>
              <a:defRPr/>
            </a:pPr>
            <a:endParaRPr lang="en-GB" sz="2400" dirty="0">
              <a:solidFill>
                <a:srgbClr val="240B8D"/>
              </a:solidFill>
              <a:latin typeface="Arial" panose="020B0604020202020204" pitchFamily="34" charset="0"/>
              <a:cs typeface="Arial" panose="020B0604020202020204" pitchFamily="34" charset="0"/>
            </a:endParaRPr>
          </a:p>
          <a:p>
            <a:pPr marL="342900" indent="-342900" eaLnBrk="1" fontAlgn="auto" hangingPunct="1">
              <a:spcBef>
                <a:spcPts val="0"/>
              </a:spcBef>
              <a:spcAft>
                <a:spcPts val="0"/>
              </a:spcAft>
              <a:buFont typeface="Arial" pitchFamily="34" charset="0"/>
              <a:buChar char="•"/>
              <a:defRPr/>
            </a:pPr>
            <a:r>
              <a:rPr lang="en-GB" sz="2400" dirty="0">
                <a:solidFill>
                  <a:srgbClr val="240B8D"/>
                </a:solidFill>
                <a:latin typeface="Arial" panose="020B0604020202020204" pitchFamily="34" charset="0"/>
                <a:cs typeface="Arial" panose="020B0604020202020204" pitchFamily="34" charset="0"/>
              </a:rPr>
              <a:t>Offer vaccine to older unvaccinated girls</a:t>
            </a:r>
          </a:p>
          <a:p>
            <a:pPr marL="342900" indent="-342900" eaLnBrk="1" fontAlgn="auto" hangingPunct="1">
              <a:spcBef>
                <a:spcPts val="0"/>
              </a:spcBef>
              <a:spcAft>
                <a:spcPts val="0"/>
              </a:spcAft>
              <a:buFont typeface="Arial" pitchFamily="34" charset="0"/>
              <a:buChar char="•"/>
              <a:defRPr/>
            </a:pPr>
            <a:endParaRPr lang="en-GB" dirty="0"/>
          </a:p>
          <a:p>
            <a:pPr eaLnBrk="1" fontAlgn="auto" hangingPunct="1">
              <a:spcBef>
                <a:spcPts val="0"/>
              </a:spcBef>
              <a:spcAft>
                <a:spcPts val="0"/>
              </a:spcAft>
              <a:defRPr/>
            </a:pPr>
            <a:endParaRPr lang="en-GB" dirty="0"/>
          </a:p>
          <a:p>
            <a:pPr marL="342900" indent="-342900" eaLnBrk="1" fontAlgn="auto" hangingPunct="1">
              <a:spcBef>
                <a:spcPts val="0"/>
              </a:spcBef>
              <a:spcAft>
                <a:spcPts val="0"/>
              </a:spcAft>
              <a:buFont typeface="Arial" pitchFamily="34" charset="0"/>
              <a:buChar char="•"/>
              <a:defRPr/>
            </a:pPr>
            <a:endParaRPr lang="en-IE" dirty="0"/>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24600" y="1200150"/>
            <a:ext cx="2651657" cy="381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a:extLst>
              <a:ext uri="{FF2B5EF4-FFF2-40B4-BE49-F238E27FC236}">
                <a16:creationId xmlns:a16="http://schemas.microsoft.com/office/drawing/2014/main" id="{A2D39E51-5180-4026-AAAC-81DBA8BDEAD7}"/>
              </a:ext>
            </a:extLst>
          </p:cNvPr>
          <p:cNvSpPr/>
          <p:nvPr/>
        </p:nvSpPr>
        <p:spPr>
          <a:xfrm>
            <a:off x="3904702" y="6394450"/>
            <a:ext cx="1334596" cy="369332"/>
          </a:xfrm>
          <a:prstGeom prst="rect">
            <a:avLst/>
          </a:prstGeom>
        </p:spPr>
        <p:txBody>
          <a:bodyPr wrap="none">
            <a:spAutoFit/>
          </a:bodyPr>
          <a:lstStyle/>
          <a:p>
            <a:r>
              <a:rPr lang="en-GB" altLang="en-US" dirty="0">
                <a:solidFill>
                  <a:srgbClr val="240B8D"/>
                </a:solidFill>
                <a:latin typeface="Arial" panose="020B0604020202020204" pitchFamily="34" charset="0"/>
                <a:cs typeface="Arial" panose="020B0604020202020204" pitchFamily="34" charset="0"/>
              </a:rPr>
              <a:t>www.hpv.ie</a:t>
            </a:r>
          </a:p>
        </p:txBody>
      </p:sp>
    </p:spTree>
    <p:extLst>
      <p:ext uri="{BB962C8B-B14F-4D97-AF65-F5344CB8AC3E}">
        <p14:creationId xmlns:p14="http://schemas.microsoft.com/office/powerpoint/2010/main" val="18921259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6" name="Picture 3" descr="C:\Users\BRCORCORAN\AppData\Local\Microsoft\Windows\Temporary Internet Files\Content.Outlook\7QU1OYMX\03095-HSE-6th-class-immunisation-Leaflet-Web-Proof#06_Page_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29752" y="796997"/>
            <a:ext cx="1240190" cy="26320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907" name="Title 1"/>
          <p:cNvSpPr>
            <a:spLocks noGrp="1"/>
          </p:cNvSpPr>
          <p:nvPr>
            <p:ph type="title"/>
          </p:nvPr>
        </p:nvSpPr>
        <p:spPr>
          <a:xfrm>
            <a:off x="468313" y="158750"/>
            <a:ext cx="8229600" cy="492125"/>
          </a:xfrm>
        </p:spPr>
        <p:txBody>
          <a:bodyPr>
            <a:normAutofit fontScale="90000"/>
          </a:bodyPr>
          <a:lstStyle/>
          <a:p>
            <a:pPr algn="ctr"/>
            <a:r>
              <a:rPr lang="en-GB" sz="3200" dirty="0">
                <a:solidFill>
                  <a:schemeClr val="accent5">
                    <a:lumMod val="75000"/>
                  </a:schemeClr>
                </a:solidFill>
                <a:latin typeface="Arial" pitchFamily="34" charset="0"/>
                <a:cs typeface="Arial" pitchFamily="34" charset="0"/>
              </a:rPr>
              <a:t>Actions</a:t>
            </a:r>
            <a:endParaRPr lang="en-IE" sz="3200" dirty="0">
              <a:solidFill>
                <a:schemeClr val="accent5">
                  <a:lumMod val="75000"/>
                </a:schemeClr>
              </a:solidFill>
              <a:latin typeface="Arial" pitchFamily="34" charset="0"/>
              <a:cs typeface="Arial" pitchFamily="34" charset="0"/>
            </a:endParaRPr>
          </a:p>
        </p:txBody>
      </p:sp>
      <p:sp>
        <p:nvSpPr>
          <p:cNvPr id="123908" name="Content Placeholder 2"/>
          <p:cNvSpPr>
            <a:spLocks noGrp="1"/>
          </p:cNvSpPr>
          <p:nvPr>
            <p:ph idx="1"/>
          </p:nvPr>
        </p:nvSpPr>
        <p:spPr>
          <a:xfrm>
            <a:off x="422275" y="620713"/>
            <a:ext cx="6859369" cy="3250121"/>
          </a:xfrm>
        </p:spPr>
        <p:txBody>
          <a:bodyPr>
            <a:normAutofit/>
          </a:bodyPr>
          <a:lstStyle/>
          <a:p>
            <a:pPr marL="0" indent="0">
              <a:buNone/>
            </a:pPr>
            <a:r>
              <a:rPr lang="en-GB" dirty="0">
                <a:solidFill>
                  <a:srgbClr val="240B8D"/>
                </a:solidFill>
                <a:latin typeface="Arial" pitchFamily="34" charset="0"/>
                <a:cs typeface="Arial" pitchFamily="34" charset="0"/>
              </a:rPr>
              <a:t>Information for parents </a:t>
            </a:r>
            <a:endParaRPr lang="en-IE" dirty="0">
              <a:solidFill>
                <a:srgbClr val="240B8D"/>
              </a:solidFill>
              <a:latin typeface="Arial" pitchFamily="34" charset="0"/>
              <a:cs typeface="Arial" pitchFamily="34" charset="0"/>
            </a:endParaRPr>
          </a:p>
          <a:p>
            <a:pPr marL="0" indent="0">
              <a:buFontTx/>
              <a:buChar char="•"/>
            </a:pPr>
            <a:r>
              <a:rPr lang="en-IE" dirty="0">
                <a:solidFill>
                  <a:srgbClr val="240B8D"/>
                </a:solidFill>
                <a:latin typeface="Arial" pitchFamily="34" charset="0"/>
                <a:cs typeface="Arial" pitchFamily="34" charset="0"/>
              </a:rPr>
              <a:t> </a:t>
            </a:r>
            <a:r>
              <a:rPr lang="en-IE" sz="2400" dirty="0">
                <a:solidFill>
                  <a:srgbClr val="240B8D"/>
                </a:solidFill>
                <a:latin typeface="Arial" pitchFamily="34" charset="0"/>
                <a:cs typeface="Arial" pitchFamily="34" charset="0"/>
              </a:rPr>
              <a:t>Focus groups</a:t>
            </a:r>
          </a:p>
          <a:p>
            <a:pPr marL="0" indent="0">
              <a:buFontTx/>
              <a:buChar char="•"/>
            </a:pPr>
            <a:r>
              <a:rPr lang="en-GB" sz="2400" dirty="0">
                <a:solidFill>
                  <a:srgbClr val="240B8D"/>
                </a:solidFill>
                <a:latin typeface="Arial" pitchFamily="34" charset="0"/>
                <a:cs typeface="Arial" pitchFamily="34" charset="0"/>
              </a:rPr>
              <a:t> Offer vaccine again and again</a:t>
            </a:r>
            <a:endParaRPr lang="en-IE" sz="2400" dirty="0">
              <a:solidFill>
                <a:srgbClr val="240B8D"/>
              </a:solidFill>
              <a:latin typeface="Arial" pitchFamily="34" charset="0"/>
              <a:cs typeface="Arial" pitchFamily="34" charset="0"/>
            </a:endParaRPr>
          </a:p>
          <a:p>
            <a:pPr marL="0" indent="0">
              <a:buFontTx/>
              <a:buChar char="•"/>
            </a:pPr>
            <a:r>
              <a:rPr lang="en-IE" sz="2400" dirty="0">
                <a:solidFill>
                  <a:srgbClr val="240B8D"/>
                </a:solidFill>
                <a:latin typeface="Arial" pitchFamily="34" charset="0"/>
                <a:cs typeface="Arial" pitchFamily="34" charset="0"/>
              </a:rPr>
              <a:t> Information for parents of 11-12 year old girls</a:t>
            </a:r>
          </a:p>
          <a:p>
            <a:pPr marL="0" indent="0">
              <a:buFontTx/>
              <a:buChar char="•"/>
            </a:pPr>
            <a:r>
              <a:rPr lang="en-GB" sz="2400" dirty="0">
                <a:solidFill>
                  <a:srgbClr val="240B8D"/>
                </a:solidFill>
                <a:latin typeface="Arial" pitchFamily="34" charset="0"/>
                <a:cs typeface="Arial" pitchFamily="34" charset="0"/>
              </a:rPr>
              <a:t> Revised parents leaflet (with quotes)</a:t>
            </a:r>
          </a:p>
          <a:p>
            <a:pPr marL="0" indent="0">
              <a:buFontTx/>
              <a:buChar char="•"/>
            </a:pPr>
            <a:r>
              <a:rPr lang="en-GB" sz="2400" dirty="0">
                <a:solidFill>
                  <a:srgbClr val="240B8D"/>
                </a:solidFill>
                <a:latin typeface="Arial" pitchFamily="34" charset="0"/>
                <a:cs typeface="Arial" pitchFamily="34" charset="0"/>
              </a:rPr>
              <a:t> More time to consent</a:t>
            </a:r>
            <a:endParaRPr lang="en-IE" sz="2400" dirty="0">
              <a:solidFill>
                <a:srgbClr val="240B8D"/>
              </a:solidFill>
              <a:latin typeface="Arial" pitchFamily="34" charset="0"/>
              <a:cs typeface="Arial" pitchFamily="34" charset="0"/>
            </a:endParaRPr>
          </a:p>
          <a:p>
            <a:pPr marL="0" indent="0"/>
            <a:endParaRPr lang="en-IE" sz="2400" dirty="0">
              <a:latin typeface="Arial" pitchFamily="34" charset="0"/>
              <a:cs typeface="Arial" pitchFamily="34" charset="0"/>
            </a:endParaRPr>
          </a:p>
          <a:p>
            <a:pPr marL="0" indent="0">
              <a:buFontTx/>
              <a:buChar char="•"/>
            </a:pPr>
            <a:endParaRPr lang="en-IE" dirty="0">
              <a:solidFill>
                <a:schemeClr val="tx2"/>
              </a:solidFill>
              <a:latin typeface="Arial" pitchFamily="34" charset="0"/>
              <a:cs typeface="Arial" pitchFamily="34" charset="0"/>
            </a:endParaRPr>
          </a:p>
        </p:txBody>
      </p:sp>
      <p:sp>
        <p:nvSpPr>
          <p:cNvPr id="123909" name="Footer Placeholder 3"/>
          <p:cNvSpPr>
            <a:spLocks noGrp="1"/>
          </p:cNvSpPr>
          <p:nvPr>
            <p:ph type="ftr" sz="quarter" idx="10"/>
          </p:nvPr>
        </p:nvSpPr>
        <p:spPr bwMode="auto">
          <a:xfrm>
            <a:off x="3779838" y="6381241"/>
            <a:ext cx="2895600" cy="492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numCol="1" anchor="t" anchorCtr="0" compatLnSpc="1">
            <a:prstTxWarp prst="textNoShape">
              <a:avLst/>
            </a:prstTxWarp>
          </a:bodyPr>
          <a:lstStyle>
            <a:lvl1pPr eaLnBrk="0" hangingPunct="0">
              <a:defRPr sz="1400" b="1">
                <a:solidFill>
                  <a:schemeClr val="accent2"/>
                </a:solidFill>
                <a:latin typeface="Arial" pitchFamily="34" charset="0"/>
              </a:defRPr>
            </a:lvl1pPr>
            <a:lvl2pPr marL="742950" indent="-285750" eaLnBrk="0" hangingPunct="0">
              <a:defRPr sz="1400" b="1">
                <a:solidFill>
                  <a:schemeClr val="accent2"/>
                </a:solidFill>
                <a:latin typeface="Arial" pitchFamily="34" charset="0"/>
              </a:defRPr>
            </a:lvl2pPr>
            <a:lvl3pPr marL="1143000" indent="-228600" eaLnBrk="0" hangingPunct="0">
              <a:defRPr sz="1400" b="1">
                <a:solidFill>
                  <a:schemeClr val="accent2"/>
                </a:solidFill>
                <a:latin typeface="Arial" pitchFamily="34" charset="0"/>
              </a:defRPr>
            </a:lvl3pPr>
            <a:lvl4pPr marL="1600200" indent="-228600" eaLnBrk="0" hangingPunct="0">
              <a:defRPr sz="1400" b="1">
                <a:solidFill>
                  <a:schemeClr val="accent2"/>
                </a:solidFill>
                <a:latin typeface="Arial" pitchFamily="34" charset="0"/>
              </a:defRPr>
            </a:lvl4pPr>
            <a:lvl5pPr marL="2057400" indent="-228600" eaLnBrk="0" hangingPunct="0">
              <a:defRPr sz="1400" b="1">
                <a:solidFill>
                  <a:schemeClr val="accent2"/>
                </a:solidFill>
                <a:latin typeface="Arial" pitchFamily="34" charset="0"/>
              </a:defRPr>
            </a:lvl5pPr>
            <a:lvl6pPr marL="2514600" indent="-228600" eaLnBrk="0" fontAlgn="base" hangingPunct="0">
              <a:spcBef>
                <a:spcPct val="0"/>
              </a:spcBef>
              <a:spcAft>
                <a:spcPct val="0"/>
              </a:spcAft>
              <a:defRPr sz="1400" b="1">
                <a:solidFill>
                  <a:schemeClr val="accent2"/>
                </a:solidFill>
                <a:latin typeface="Arial" pitchFamily="34" charset="0"/>
              </a:defRPr>
            </a:lvl6pPr>
            <a:lvl7pPr marL="2971800" indent="-228600" eaLnBrk="0" fontAlgn="base" hangingPunct="0">
              <a:spcBef>
                <a:spcPct val="0"/>
              </a:spcBef>
              <a:spcAft>
                <a:spcPct val="0"/>
              </a:spcAft>
              <a:defRPr sz="1400" b="1">
                <a:solidFill>
                  <a:schemeClr val="accent2"/>
                </a:solidFill>
                <a:latin typeface="Arial" pitchFamily="34" charset="0"/>
              </a:defRPr>
            </a:lvl7pPr>
            <a:lvl8pPr marL="3429000" indent="-228600" eaLnBrk="0" fontAlgn="base" hangingPunct="0">
              <a:spcBef>
                <a:spcPct val="0"/>
              </a:spcBef>
              <a:spcAft>
                <a:spcPct val="0"/>
              </a:spcAft>
              <a:defRPr sz="1400" b="1">
                <a:solidFill>
                  <a:schemeClr val="accent2"/>
                </a:solidFill>
                <a:latin typeface="Arial" pitchFamily="34" charset="0"/>
              </a:defRPr>
            </a:lvl8pPr>
            <a:lvl9pPr marL="3886200" indent="-228600" eaLnBrk="0" fontAlgn="base" hangingPunct="0">
              <a:spcBef>
                <a:spcPct val="0"/>
              </a:spcBef>
              <a:spcAft>
                <a:spcPct val="0"/>
              </a:spcAft>
              <a:defRPr sz="1400" b="1">
                <a:solidFill>
                  <a:schemeClr val="accent2"/>
                </a:solidFill>
                <a:latin typeface="Arial" pitchFamily="34" charset="0"/>
              </a:defRPr>
            </a:lvl9pPr>
          </a:lstStyle>
          <a:p>
            <a:pPr algn="l" eaLnBrk="1" hangingPunct="1"/>
            <a:r>
              <a:rPr lang="en-GB" sz="1800" b="0" dirty="0">
                <a:solidFill>
                  <a:srgbClr val="240B8D"/>
                </a:solidFill>
              </a:rPr>
              <a:t>www.hpv.ie </a:t>
            </a:r>
            <a:endParaRPr lang="en-US" sz="1800" b="0" dirty="0">
              <a:solidFill>
                <a:srgbClr val="240B8D"/>
              </a:solidFill>
            </a:endParaRPr>
          </a:p>
          <a:p>
            <a:pPr algn="l" eaLnBrk="1" hangingPunct="1"/>
            <a:endParaRPr lang="en-GB" altLang="en-US" b="0" dirty="0">
              <a:solidFill>
                <a:srgbClr val="FFFF00"/>
              </a:solidFill>
            </a:endParaRPr>
          </a:p>
        </p:txBody>
      </p:sp>
      <p:pic>
        <p:nvPicPr>
          <p:cNvPr id="12391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2626" y="4170363"/>
            <a:ext cx="1898650" cy="955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3911"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92626" y="3429000"/>
            <a:ext cx="1852612" cy="741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3912"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8926" y="3957267"/>
            <a:ext cx="1725612" cy="2480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3913" name="Picture 2"/>
          <p:cNvPicPr>
            <a:picLocks noChangeAspect="1" noChangeArrowheads="1"/>
          </p:cNvPicPr>
          <p:nvPr/>
        </p:nvPicPr>
        <p:blipFill>
          <a:blip r:embed="rId7">
            <a:extLst>
              <a:ext uri="{28A0092B-C50C-407E-A947-70E740481C1C}">
                <a14:useLocalDpi xmlns:a14="http://schemas.microsoft.com/office/drawing/2010/main" val="0"/>
              </a:ext>
            </a:extLst>
          </a:blip>
          <a:srcRect l="31886" t="66183" r="52547" b="6822"/>
          <a:stretch>
            <a:fillRect/>
          </a:stretch>
        </p:blipFill>
        <p:spPr bwMode="auto">
          <a:xfrm>
            <a:off x="2209800" y="3675063"/>
            <a:ext cx="2192337" cy="21144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3914"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675438" y="4277354"/>
            <a:ext cx="1890712" cy="16973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34466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7" name="Title 1"/>
          <p:cNvSpPr>
            <a:spLocks noGrp="1"/>
          </p:cNvSpPr>
          <p:nvPr>
            <p:ph type="title"/>
          </p:nvPr>
        </p:nvSpPr>
        <p:spPr>
          <a:xfrm>
            <a:off x="468313" y="158750"/>
            <a:ext cx="8229600" cy="492125"/>
          </a:xfrm>
        </p:spPr>
        <p:txBody>
          <a:bodyPr>
            <a:normAutofit fontScale="90000"/>
          </a:bodyPr>
          <a:lstStyle/>
          <a:p>
            <a:pPr algn="ctr"/>
            <a:r>
              <a:rPr lang="en-GB" sz="3200" dirty="0">
                <a:solidFill>
                  <a:schemeClr val="accent5">
                    <a:lumMod val="75000"/>
                  </a:schemeClr>
                </a:solidFill>
                <a:latin typeface="Arial" pitchFamily="34" charset="0"/>
                <a:cs typeface="Arial" pitchFamily="34" charset="0"/>
              </a:rPr>
              <a:t>Actions</a:t>
            </a:r>
            <a:endParaRPr lang="en-IE" sz="3200" dirty="0">
              <a:solidFill>
                <a:schemeClr val="accent5">
                  <a:lumMod val="75000"/>
                </a:schemeClr>
              </a:solidFill>
              <a:latin typeface="Arial" pitchFamily="34" charset="0"/>
              <a:cs typeface="Arial" pitchFamily="34" charset="0"/>
            </a:endParaRPr>
          </a:p>
        </p:txBody>
      </p:sp>
      <p:sp>
        <p:nvSpPr>
          <p:cNvPr id="123908" name="Content Placeholder 2"/>
          <p:cNvSpPr>
            <a:spLocks noGrp="1"/>
          </p:cNvSpPr>
          <p:nvPr>
            <p:ph idx="1"/>
          </p:nvPr>
        </p:nvSpPr>
        <p:spPr>
          <a:xfrm>
            <a:off x="422275" y="620713"/>
            <a:ext cx="6316663" cy="2843855"/>
          </a:xfrm>
        </p:spPr>
        <p:txBody>
          <a:bodyPr>
            <a:normAutofit/>
          </a:bodyPr>
          <a:lstStyle/>
          <a:p>
            <a:pPr marL="0" indent="0">
              <a:buNone/>
            </a:pPr>
            <a:r>
              <a:rPr lang="en-GB" dirty="0">
                <a:solidFill>
                  <a:srgbClr val="240B8D"/>
                </a:solidFill>
                <a:latin typeface="Arial" pitchFamily="34" charset="0"/>
                <a:cs typeface="Arial" pitchFamily="34" charset="0"/>
              </a:rPr>
              <a:t>Information for parents </a:t>
            </a:r>
            <a:endParaRPr lang="en-IE" dirty="0">
              <a:solidFill>
                <a:srgbClr val="240B8D"/>
              </a:solidFill>
              <a:latin typeface="Arial" pitchFamily="34" charset="0"/>
              <a:cs typeface="Arial" pitchFamily="34" charset="0"/>
            </a:endParaRPr>
          </a:p>
          <a:p>
            <a:pPr marL="0" indent="0">
              <a:buFontTx/>
              <a:buChar char="•"/>
            </a:pPr>
            <a:r>
              <a:rPr lang="en-IE" sz="2600" dirty="0">
                <a:solidFill>
                  <a:srgbClr val="240B8D"/>
                </a:solidFill>
                <a:latin typeface="Arial" pitchFamily="34" charset="0"/>
                <a:cs typeface="Arial" pitchFamily="34" charset="0"/>
              </a:rPr>
              <a:t> </a:t>
            </a:r>
            <a:r>
              <a:rPr lang="en-IE" sz="2400" dirty="0">
                <a:solidFill>
                  <a:srgbClr val="240B8D"/>
                </a:solidFill>
                <a:latin typeface="Arial" pitchFamily="34" charset="0"/>
                <a:cs typeface="Arial" pitchFamily="34" charset="0"/>
              </a:rPr>
              <a:t>Website redesigned </a:t>
            </a:r>
          </a:p>
          <a:p>
            <a:pPr marL="0" indent="0">
              <a:buFontTx/>
              <a:buChar char="•"/>
            </a:pPr>
            <a:r>
              <a:rPr lang="en-IE" sz="2400" dirty="0">
                <a:solidFill>
                  <a:srgbClr val="240B8D"/>
                </a:solidFill>
                <a:latin typeface="Arial" pitchFamily="34" charset="0"/>
                <a:cs typeface="Arial" pitchFamily="34" charset="0"/>
              </a:rPr>
              <a:t> Short information videos </a:t>
            </a:r>
          </a:p>
          <a:p>
            <a:pPr marL="0" indent="0">
              <a:buNone/>
            </a:pPr>
            <a:r>
              <a:rPr lang="en-IE" sz="2400" dirty="0">
                <a:solidFill>
                  <a:srgbClr val="240B8D"/>
                </a:solidFill>
                <a:latin typeface="Arial" pitchFamily="34" charset="0"/>
                <a:cs typeface="Arial" pitchFamily="34" charset="0"/>
              </a:rPr>
              <a:t>     </a:t>
            </a:r>
            <a:r>
              <a:rPr lang="en-GB" sz="2400" dirty="0">
                <a:solidFill>
                  <a:srgbClr val="240B8D"/>
                </a:solidFill>
                <a:latin typeface="Arial" pitchFamily="34" charset="0"/>
                <a:cs typeface="Arial" pitchFamily="34" charset="0"/>
              </a:rPr>
              <a:t>national and international experts</a:t>
            </a:r>
          </a:p>
          <a:p>
            <a:pPr marL="0" indent="0">
              <a:buNone/>
            </a:pPr>
            <a:r>
              <a:rPr lang="en-GB" sz="2400" dirty="0">
                <a:solidFill>
                  <a:srgbClr val="240B8D"/>
                </a:solidFill>
                <a:latin typeface="Arial" pitchFamily="34" charset="0"/>
                <a:cs typeface="Arial" pitchFamily="34" charset="0"/>
              </a:rPr>
              <a:t>     vaccinated girls and their parents </a:t>
            </a:r>
            <a:endParaRPr lang="en-IE" sz="2400" dirty="0">
              <a:solidFill>
                <a:srgbClr val="240B8D"/>
              </a:solidFill>
              <a:latin typeface="Arial" pitchFamily="34" charset="0"/>
              <a:cs typeface="Arial" pitchFamily="34" charset="0"/>
            </a:endParaRPr>
          </a:p>
          <a:p>
            <a:pPr marL="0" indent="0"/>
            <a:endParaRPr lang="en-IE" sz="2400" dirty="0">
              <a:latin typeface="Arial" pitchFamily="34" charset="0"/>
              <a:cs typeface="Arial" pitchFamily="34" charset="0"/>
            </a:endParaRPr>
          </a:p>
          <a:p>
            <a:pPr marL="0" indent="0">
              <a:buFontTx/>
              <a:buChar char="•"/>
            </a:pPr>
            <a:endParaRPr lang="en-IE" dirty="0">
              <a:solidFill>
                <a:schemeClr val="tx2"/>
              </a:solidFill>
              <a:latin typeface="Arial" pitchFamily="34" charset="0"/>
              <a:cs typeface="Arial" pitchFamily="34" charset="0"/>
            </a:endParaRPr>
          </a:p>
        </p:txBody>
      </p:sp>
      <p:sp>
        <p:nvSpPr>
          <p:cNvPr id="123909" name="Footer Placeholder 3"/>
          <p:cNvSpPr>
            <a:spLocks noGrp="1"/>
          </p:cNvSpPr>
          <p:nvPr>
            <p:ph type="ftr" sz="quarter" idx="10"/>
          </p:nvPr>
        </p:nvSpPr>
        <p:spPr bwMode="auto">
          <a:xfrm>
            <a:off x="3779838" y="6524625"/>
            <a:ext cx="2895600" cy="492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numCol="1" anchor="t" anchorCtr="0" compatLnSpc="1">
            <a:prstTxWarp prst="textNoShape">
              <a:avLst/>
            </a:prstTxWarp>
          </a:bodyPr>
          <a:lstStyle>
            <a:lvl1pPr eaLnBrk="0" hangingPunct="0">
              <a:defRPr sz="1400" b="1">
                <a:solidFill>
                  <a:schemeClr val="accent2"/>
                </a:solidFill>
                <a:latin typeface="Arial" pitchFamily="34" charset="0"/>
              </a:defRPr>
            </a:lvl1pPr>
            <a:lvl2pPr marL="742950" indent="-285750" eaLnBrk="0" hangingPunct="0">
              <a:defRPr sz="1400" b="1">
                <a:solidFill>
                  <a:schemeClr val="accent2"/>
                </a:solidFill>
                <a:latin typeface="Arial" pitchFamily="34" charset="0"/>
              </a:defRPr>
            </a:lvl2pPr>
            <a:lvl3pPr marL="1143000" indent="-228600" eaLnBrk="0" hangingPunct="0">
              <a:defRPr sz="1400" b="1">
                <a:solidFill>
                  <a:schemeClr val="accent2"/>
                </a:solidFill>
                <a:latin typeface="Arial" pitchFamily="34" charset="0"/>
              </a:defRPr>
            </a:lvl3pPr>
            <a:lvl4pPr marL="1600200" indent="-228600" eaLnBrk="0" hangingPunct="0">
              <a:defRPr sz="1400" b="1">
                <a:solidFill>
                  <a:schemeClr val="accent2"/>
                </a:solidFill>
                <a:latin typeface="Arial" pitchFamily="34" charset="0"/>
              </a:defRPr>
            </a:lvl4pPr>
            <a:lvl5pPr marL="2057400" indent="-228600" eaLnBrk="0" hangingPunct="0">
              <a:defRPr sz="1400" b="1">
                <a:solidFill>
                  <a:schemeClr val="accent2"/>
                </a:solidFill>
                <a:latin typeface="Arial" pitchFamily="34" charset="0"/>
              </a:defRPr>
            </a:lvl5pPr>
            <a:lvl6pPr marL="2514600" indent="-228600" eaLnBrk="0" fontAlgn="base" hangingPunct="0">
              <a:spcBef>
                <a:spcPct val="0"/>
              </a:spcBef>
              <a:spcAft>
                <a:spcPct val="0"/>
              </a:spcAft>
              <a:defRPr sz="1400" b="1">
                <a:solidFill>
                  <a:schemeClr val="accent2"/>
                </a:solidFill>
                <a:latin typeface="Arial" pitchFamily="34" charset="0"/>
              </a:defRPr>
            </a:lvl6pPr>
            <a:lvl7pPr marL="2971800" indent="-228600" eaLnBrk="0" fontAlgn="base" hangingPunct="0">
              <a:spcBef>
                <a:spcPct val="0"/>
              </a:spcBef>
              <a:spcAft>
                <a:spcPct val="0"/>
              </a:spcAft>
              <a:defRPr sz="1400" b="1">
                <a:solidFill>
                  <a:schemeClr val="accent2"/>
                </a:solidFill>
                <a:latin typeface="Arial" pitchFamily="34" charset="0"/>
              </a:defRPr>
            </a:lvl7pPr>
            <a:lvl8pPr marL="3429000" indent="-228600" eaLnBrk="0" fontAlgn="base" hangingPunct="0">
              <a:spcBef>
                <a:spcPct val="0"/>
              </a:spcBef>
              <a:spcAft>
                <a:spcPct val="0"/>
              </a:spcAft>
              <a:defRPr sz="1400" b="1">
                <a:solidFill>
                  <a:schemeClr val="accent2"/>
                </a:solidFill>
                <a:latin typeface="Arial" pitchFamily="34" charset="0"/>
              </a:defRPr>
            </a:lvl8pPr>
            <a:lvl9pPr marL="3886200" indent="-228600" eaLnBrk="0" fontAlgn="base" hangingPunct="0">
              <a:spcBef>
                <a:spcPct val="0"/>
              </a:spcBef>
              <a:spcAft>
                <a:spcPct val="0"/>
              </a:spcAft>
              <a:defRPr sz="1400" b="1">
                <a:solidFill>
                  <a:schemeClr val="accent2"/>
                </a:solidFill>
                <a:latin typeface="Arial" pitchFamily="34" charset="0"/>
              </a:defRPr>
            </a:lvl9pPr>
          </a:lstStyle>
          <a:p>
            <a:pPr algn="l" eaLnBrk="1" hangingPunct="1"/>
            <a:r>
              <a:rPr lang="en-GB" sz="1800" b="0" dirty="0">
                <a:solidFill>
                  <a:srgbClr val="240B8D"/>
                </a:solidFill>
              </a:rPr>
              <a:t>www.hpv.ie </a:t>
            </a:r>
            <a:endParaRPr lang="en-US" sz="1800" b="0" dirty="0">
              <a:solidFill>
                <a:srgbClr val="240B8D"/>
              </a:solidFill>
            </a:endParaRPr>
          </a:p>
          <a:p>
            <a:pPr algn="l" eaLnBrk="1" hangingPunct="1"/>
            <a:endParaRPr lang="en-GB" altLang="en-US" b="0" dirty="0">
              <a:solidFill>
                <a:srgbClr val="FFFF00"/>
              </a:solidFill>
            </a:endParaRPr>
          </a:p>
        </p:txBody>
      </p:sp>
      <p:pic>
        <p:nvPicPr>
          <p:cNvPr id="1239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4489450"/>
            <a:ext cx="1898650" cy="955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3911"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 y="3733800"/>
            <a:ext cx="1852612" cy="741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3915"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t="10503" r="19482" b="11832"/>
          <a:stretch>
            <a:fillRect/>
          </a:stretch>
        </p:blipFill>
        <p:spPr bwMode="auto">
          <a:xfrm>
            <a:off x="3268110" y="3120717"/>
            <a:ext cx="5062900" cy="26459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3917"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19799" y="617841"/>
            <a:ext cx="3255888" cy="14247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943874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Title 1"/>
          <p:cNvSpPr>
            <a:spLocks noGrp="1"/>
          </p:cNvSpPr>
          <p:nvPr>
            <p:ph type="title"/>
          </p:nvPr>
        </p:nvSpPr>
        <p:spPr>
          <a:xfrm>
            <a:off x="361950" y="188913"/>
            <a:ext cx="8229600" cy="492125"/>
          </a:xfrm>
        </p:spPr>
        <p:txBody>
          <a:bodyPr>
            <a:normAutofit fontScale="90000"/>
          </a:bodyPr>
          <a:lstStyle/>
          <a:p>
            <a:r>
              <a:rPr lang="en-GB" sz="3200" dirty="0">
                <a:solidFill>
                  <a:schemeClr val="accent5">
                    <a:lumMod val="75000"/>
                  </a:schemeClr>
                </a:solidFill>
                <a:latin typeface="Arial" pitchFamily="34" charset="0"/>
                <a:cs typeface="Arial" pitchFamily="34" charset="0"/>
              </a:rPr>
              <a:t>Actions</a:t>
            </a:r>
            <a:endParaRPr lang="en-IE" sz="3200" dirty="0">
              <a:solidFill>
                <a:schemeClr val="accent5">
                  <a:lumMod val="75000"/>
                </a:schemeClr>
              </a:solidFill>
              <a:latin typeface="Arial" pitchFamily="34" charset="0"/>
              <a:cs typeface="Arial" pitchFamily="34" charset="0"/>
            </a:endParaRPr>
          </a:p>
        </p:txBody>
      </p:sp>
      <p:sp>
        <p:nvSpPr>
          <p:cNvPr id="96259" name="Content Placeholder 2"/>
          <p:cNvSpPr>
            <a:spLocks noGrp="1"/>
          </p:cNvSpPr>
          <p:nvPr>
            <p:ph idx="1"/>
          </p:nvPr>
        </p:nvSpPr>
        <p:spPr>
          <a:xfrm>
            <a:off x="179388" y="717550"/>
            <a:ext cx="5761037" cy="4382738"/>
          </a:xfrm>
        </p:spPr>
        <p:txBody>
          <a:bodyPr/>
          <a:lstStyle/>
          <a:p>
            <a:pPr marL="0" indent="0">
              <a:buNone/>
            </a:pPr>
            <a:r>
              <a:rPr lang="en-IE" sz="2800" dirty="0">
                <a:solidFill>
                  <a:srgbClr val="240B8D"/>
                </a:solidFill>
                <a:latin typeface="Arial" pitchFamily="34" charset="0"/>
                <a:cs typeface="Arial" pitchFamily="34" charset="0"/>
              </a:rPr>
              <a:t>Liaison</a:t>
            </a:r>
            <a:r>
              <a:rPr lang="en-IE" sz="1800" dirty="0">
                <a:solidFill>
                  <a:srgbClr val="240B8D"/>
                </a:solidFill>
                <a:latin typeface="Arial" pitchFamily="34" charset="0"/>
                <a:cs typeface="Arial" pitchFamily="34" charset="0"/>
              </a:rPr>
              <a:t> </a:t>
            </a:r>
          </a:p>
          <a:p>
            <a:pPr marL="0" indent="0">
              <a:buFontTx/>
              <a:buChar char="•"/>
            </a:pPr>
            <a:r>
              <a:rPr lang="en-IE" sz="2400" dirty="0">
                <a:solidFill>
                  <a:srgbClr val="240B8D"/>
                </a:solidFill>
                <a:latin typeface="Arial" pitchFamily="34" charset="0"/>
                <a:cs typeface="Arial" pitchFamily="34" charset="0"/>
              </a:rPr>
              <a:t> Department of Education</a:t>
            </a:r>
          </a:p>
          <a:p>
            <a:pPr marL="0" indent="0">
              <a:buFontTx/>
              <a:buChar char="•"/>
            </a:pPr>
            <a:r>
              <a:rPr lang="en-GB" sz="2400" dirty="0">
                <a:solidFill>
                  <a:srgbClr val="240B8D"/>
                </a:solidFill>
                <a:latin typeface="Arial" pitchFamily="34" charset="0"/>
                <a:cs typeface="Arial" pitchFamily="34" charset="0"/>
              </a:rPr>
              <a:t> Post primary and primary </a:t>
            </a:r>
          </a:p>
          <a:p>
            <a:pPr marL="571500" lvl="2">
              <a:buFontTx/>
              <a:buChar char="•"/>
            </a:pPr>
            <a:r>
              <a:rPr lang="en-GB" sz="2000" dirty="0">
                <a:solidFill>
                  <a:srgbClr val="240B8D"/>
                </a:solidFill>
                <a:latin typeface="Arial" pitchFamily="34" charset="0"/>
                <a:cs typeface="Arial" pitchFamily="34" charset="0"/>
              </a:rPr>
              <a:t> </a:t>
            </a:r>
            <a:r>
              <a:rPr lang="en-GB" sz="2400" dirty="0">
                <a:solidFill>
                  <a:srgbClr val="240B8D"/>
                </a:solidFill>
                <a:latin typeface="Arial" pitchFamily="34" charset="0"/>
                <a:cs typeface="Arial" pitchFamily="34" charset="0"/>
              </a:rPr>
              <a:t>School management bodies </a:t>
            </a:r>
          </a:p>
          <a:p>
            <a:pPr marL="571500" lvl="2">
              <a:buFontTx/>
              <a:buChar char="•"/>
            </a:pPr>
            <a:r>
              <a:rPr lang="en-GB" sz="2400" dirty="0">
                <a:solidFill>
                  <a:srgbClr val="240B8D"/>
                </a:solidFill>
                <a:latin typeface="Arial" pitchFamily="34" charset="0"/>
                <a:cs typeface="Arial" pitchFamily="34" charset="0"/>
              </a:rPr>
              <a:t> Principals’ associations</a:t>
            </a:r>
          </a:p>
          <a:p>
            <a:pPr marL="571500" lvl="2">
              <a:buFontTx/>
              <a:buChar char="•"/>
            </a:pPr>
            <a:r>
              <a:rPr lang="en-GB" sz="2400" dirty="0">
                <a:solidFill>
                  <a:srgbClr val="240B8D"/>
                </a:solidFill>
                <a:latin typeface="Arial" pitchFamily="34" charset="0"/>
                <a:cs typeface="Arial" pitchFamily="34" charset="0"/>
              </a:rPr>
              <a:t> Teachers’ unions</a:t>
            </a:r>
            <a:endParaRPr lang="en-IE" sz="2400" dirty="0">
              <a:solidFill>
                <a:srgbClr val="240B8D"/>
              </a:solidFill>
              <a:latin typeface="Arial" pitchFamily="34" charset="0"/>
              <a:cs typeface="Arial" pitchFamily="34" charset="0"/>
            </a:endParaRPr>
          </a:p>
          <a:p>
            <a:pPr marL="571500" lvl="2">
              <a:buFontTx/>
              <a:buChar char="•"/>
            </a:pPr>
            <a:r>
              <a:rPr lang="en-IE" sz="2400" dirty="0">
                <a:solidFill>
                  <a:srgbClr val="240B8D"/>
                </a:solidFill>
                <a:latin typeface="Arial" pitchFamily="34" charset="0"/>
                <a:cs typeface="Arial" pitchFamily="34" charset="0"/>
              </a:rPr>
              <a:t> National Parents Councils</a:t>
            </a:r>
          </a:p>
          <a:p>
            <a:pPr marL="571500" lvl="2">
              <a:buFontTx/>
              <a:buChar char="•"/>
            </a:pPr>
            <a:r>
              <a:rPr lang="en-GB" sz="2400" dirty="0">
                <a:solidFill>
                  <a:srgbClr val="240B8D"/>
                </a:solidFill>
                <a:latin typeface="Arial" pitchFamily="34" charset="0"/>
                <a:cs typeface="Arial" pitchFamily="34" charset="0"/>
              </a:rPr>
              <a:t> Science Teachers Association</a:t>
            </a:r>
            <a:endParaRPr lang="en-IE" sz="2400" dirty="0">
              <a:solidFill>
                <a:srgbClr val="240B8D"/>
              </a:solidFill>
              <a:latin typeface="Arial" pitchFamily="34" charset="0"/>
              <a:cs typeface="Arial" pitchFamily="34" charset="0"/>
            </a:endParaRPr>
          </a:p>
          <a:p>
            <a:pPr marL="0" indent="0">
              <a:buFontTx/>
              <a:buChar char="•"/>
            </a:pPr>
            <a:endParaRPr lang="en-IE" sz="1800" dirty="0">
              <a:solidFill>
                <a:srgbClr val="240B8D"/>
              </a:solidFill>
              <a:latin typeface="Arial" pitchFamily="34" charset="0"/>
              <a:cs typeface="Arial" pitchFamily="34" charset="0"/>
            </a:endParaRPr>
          </a:p>
          <a:p>
            <a:pPr marL="0" indent="0">
              <a:buFontTx/>
              <a:buChar char="•"/>
            </a:pPr>
            <a:endParaRPr lang="en-IE" dirty="0">
              <a:solidFill>
                <a:schemeClr val="tx2"/>
              </a:solidFill>
              <a:latin typeface="Arial" pitchFamily="34" charset="0"/>
              <a:cs typeface="Arial" pitchFamily="34" charset="0"/>
            </a:endParaRPr>
          </a:p>
        </p:txBody>
      </p:sp>
      <p:sp>
        <p:nvSpPr>
          <p:cNvPr id="96260" name="Footer Placeholder 3"/>
          <p:cNvSpPr>
            <a:spLocks noGrp="1"/>
          </p:cNvSpPr>
          <p:nvPr>
            <p:ph type="ftr" sz="quarter" idx="10"/>
          </p:nvPr>
        </p:nvSpPr>
        <p:spPr bwMode="auto">
          <a:xfrm>
            <a:off x="3492500" y="6308725"/>
            <a:ext cx="2103438" cy="4937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numCol="1" anchor="t" anchorCtr="0" compatLnSpc="1">
            <a:prstTxWarp prst="textNoShape">
              <a:avLst/>
            </a:prstTxWarp>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pPr algn="l" eaLnBrk="1" hangingPunct="1"/>
            <a:r>
              <a:rPr lang="en-GB" sz="1800" dirty="0">
                <a:solidFill>
                  <a:srgbClr val="240B8D"/>
                </a:solidFill>
              </a:rPr>
              <a:t>www.hpv.ie</a:t>
            </a:r>
            <a:r>
              <a:rPr lang="en-GB" sz="1800" b="0" dirty="0">
                <a:solidFill>
                  <a:srgbClr val="240B8D"/>
                </a:solidFill>
              </a:rPr>
              <a:t> </a:t>
            </a:r>
            <a:endParaRPr lang="en-US" sz="1800" b="0" dirty="0">
              <a:solidFill>
                <a:srgbClr val="240B8D"/>
              </a:solidFill>
            </a:endParaRPr>
          </a:p>
          <a:p>
            <a:pPr algn="l" eaLnBrk="1" hangingPunct="1"/>
            <a:endParaRPr lang="en-GB" altLang="en-US" b="0" dirty="0">
              <a:solidFill>
                <a:srgbClr val="FFFF00"/>
              </a:solidFill>
            </a:endParaRPr>
          </a:p>
        </p:txBody>
      </p:sp>
      <p:pic>
        <p:nvPicPr>
          <p:cNvPr id="6148"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34754" t="14174" r="35410" b="11375"/>
          <a:stretch/>
        </p:blipFill>
        <p:spPr bwMode="auto">
          <a:xfrm>
            <a:off x="5334000" y="1066800"/>
            <a:ext cx="3112672" cy="42072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9893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31406" t="15770" r="31406" b="68307"/>
          <a:stretch/>
        </p:blipFill>
        <p:spPr bwMode="auto">
          <a:xfrm>
            <a:off x="2514600" y="860375"/>
            <a:ext cx="5911042" cy="13709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2"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31046" t="15385" r="31818" b="61122"/>
          <a:stretch/>
        </p:blipFill>
        <p:spPr bwMode="auto">
          <a:xfrm>
            <a:off x="2200054" y="2497223"/>
            <a:ext cx="5734491" cy="19650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0"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2508" r="3743" b="65301"/>
          <a:stretch/>
        </p:blipFill>
        <p:spPr bwMode="auto">
          <a:xfrm>
            <a:off x="807965" y="4863635"/>
            <a:ext cx="5448300" cy="16283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3232958" y="5305483"/>
            <a:ext cx="1180214" cy="523220"/>
          </a:xfrm>
          <a:prstGeom prst="rect">
            <a:avLst/>
          </a:prstGeom>
          <a:noFill/>
        </p:spPr>
        <p:txBody>
          <a:bodyPr wrap="square" rtlCol="0">
            <a:spAutoFit/>
          </a:bodyPr>
          <a:lstStyle/>
          <a:p>
            <a:r>
              <a:rPr lang="en-GB" sz="2800" dirty="0">
                <a:solidFill>
                  <a:schemeClr val="bg1"/>
                </a:solidFill>
                <a:latin typeface="Arial" pitchFamily="34" charset="0"/>
                <a:cs typeface="Arial" pitchFamily="34" charset="0"/>
              </a:rPr>
              <a:t>2017</a:t>
            </a:r>
            <a:endParaRPr lang="en-IE" sz="2800" dirty="0">
              <a:solidFill>
                <a:schemeClr val="bg1"/>
              </a:solidFill>
              <a:latin typeface="Arial" pitchFamily="34" charset="0"/>
              <a:cs typeface="Arial" pitchFamily="34" charset="0"/>
            </a:endParaRPr>
          </a:p>
        </p:txBody>
      </p:sp>
      <p:sp>
        <p:nvSpPr>
          <p:cNvPr id="5" name="Rectangle 4"/>
          <p:cNvSpPr/>
          <p:nvPr/>
        </p:nvSpPr>
        <p:spPr>
          <a:xfrm>
            <a:off x="4724400" y="3352800"/>
            <a:ext cx="986167" cy="523220"/>
          </a:xfrm>
          <a:prstGeom prst="rect">
            <a:avLst/>
          </a:prstGeom>
        </p:spPr>
        <p:txBody>
          <a:bodyPr wrap="none">
            <a:spAutoFit/>
          </a:bodyPr>
          <a:lstStyle/>
          <a:p>
            <a:r>
              <a:rPr lang="en-GB" sz="2800" dirty="0">
                <a:solidFill>
                  <a:schemeClr val="bg1"/>
                </a:solidFill>
                <a:latin typeface="Arial" pitchFamily="34" charset="0"/>
                <a:cs typeface="Arial" pitchFamily="34" charset="0"/>
              </a:rPr>
              <a:t>2016</a:t>
            </a:r>
            <a:endParaRPr lang="en-IE" sz="2800" dirty="0">
              <a:solidFill>
                <a:schemeClr val="bg1"/>
              </a:solidFill>
              <a:latin typeface="Arial" pitchFamily="34" charset="0"/>
              <a:cs typeface="Arial" pitchFamily="34" charset="0"/>
            </a:endParaRPr>
          </a:p>
        </p:txBody>
      </p:sp>
      <p:sp>
        <p:nvSpPr>
          <p:cNvPr id="6" name="Rectangle 5"/>
          <p:cNvSpPr/>
          <p:nvPr/>
        </p:nvSpPr>
        <p:spPr>
          <a:xfrm>
            <a:off x="4683199" y="828020"/>
            <a:ext cx="986167" cy="523220"/>
          </a:xfrm>
          <a:prstGeom prst="rect">
            <a:avLst/>
          </a:prstGeom>
        </p:spPr>
        <p:txBody>
          <a:bodyPr wrap="none">
            <a:spAutoFit/>
          </a:bodyPr>
          <a:lstStyle/>
          <a:p>
            <a:r>
              <a:rPr lang="en-GB" sz="2800" dirty="0">
                <a:solidFill>
                  <a:schemeClr val="bg1"/>
                </a:solidFill>
                <a:latin typeface="Arial" pitchFamily="34" charset="0"/>
                <a:cs typeface="Arial" pitchFamily="34" charset="0"/>
              </a:rPr>
              <a:t>2013</a:t>
            </a:r>
            <a:endParaRPr lang="en-IE" sz="2800" dirty="0">
              <a:solidFill>
                <a:schemeClr val="bg1"/>
              </a:solidFill>
              <a:latin typeface="Arial" pitchFamily="34" charset="0"/>
              <a:cs typeface="Arial" pitchFamily="34" charset="0"/>
            </a:endParaRPr>
          </a:p>
        </p:txBody>
      </p:sp>
      <p:sp>
        <p:nvSpPr>
          <p:cNvPr id="7" name="TextBox 6"/>
          <p:cNvSpPr txBox="1"/>
          <p:nvPr/>
        </p:nvSpPr>
        <p:spPr>
          <a:xfrm>
            <a:off x="385894" y="2438398"/>
            <a:ext cx="4027277" cy="1569660"/>
          </a:xfrm>
          <a:prstGeom prst="rect">
            <a:avLst/>
          </a:prstGeom>
          <a:solidFill>
            <a:schemeClr val="accent1"/>
          </a:solidFill>
        </p:spPr>
        <p:txBody>
          <a:bodyPr wrap="square" rtlCol="0">
            <a:spAutoFit/>
          </a:bodyPr>
          <a:lstStyle/>
          <a:p>
            <a:r>
              <a:rPr lang="en-GB" sz="3200" dirty="0">
                <a:solidFill>
                  <a:schemeClr val="bg1"/>
                </a:solidFill>
                <a:latin typeface="Arial" pitchFamily="34" charset="0"/>
                <a:cs typeface="Arial" pitchFamily="34" charset="0"/>
              </a:rPr>
              <a:t>Lesson plans </a:t>
            </a:r>
          </a:p>
          <a:p>
            <a:r>
              <a:rPr lang="en-GB" sz="3200" dirty="0">
                <a:solidFill>
                  <a:schemeClr val="bg1"/>
                </a:solidFill>
                <a:latin typeface="Arial" pitchFamily="34" charset="0"/>
                <a:cs typeface="Arial" pitchFamily="34" charset="0"/>
              </a:rPr>
              <a:t>for </a:t>
            </a:r>
          </a:p>
          <a:p>
            <a:r>
              <a:rPr lang="en-GB" sz="3200" dirty="0">
                <a:solidFill>
                  <a:schemeClr val="bg1"/>
                </a:solidFill>
                <a:latin typeface="Arial" pitchFamily="34" charset="0"/>
                <a:cs typeface="Arial" pitchFamily="34" charset="0"/>
              </a:rPr>
              <a:t>15-18 year olds</a:t>
            </a:r>
            <a:endParaRPr lang="en-IE" sz="3200" dirty="0">
              <a:solidFill>
                <a:schemeClr val="bg1"/>
              </a:solidFill>
              <a:latin typeface="Arial" pitchFamily="34" charset="0"/>
              <a:cs typeface="Arial" pitchFamily="34" charset="0"/>
            </a:endParaRPr>
          </a:p>
        </p:txBody>
      </p:sp>
      <p:sp>
        <p:nvSpPr>
          <p:cNvPr id="8" name="TextBox 7"/>
          <p:cNvSpPr txBox="1"/>
          <p:nvPr/>
        </p:nvSpPr>
        <p:spPr>
          <a:xfrm>
            <a:off x="210878" y="63795"/>
            <a:ext cx="7047613" cy="584775"/>
          </a:xfrm>
          <a:prstGeom prst="rect">
            <a:avLst/>
          </a:prstGeom>
          <a:noFill/>
        </p:spPr>
        <p:txBody>
          <a:bodyPr wrap="square" rtlCol="0">
            <a:spAutoFit/>
          </a:bodyPr>
          <a:lstStyle/>
          <a:p>
            <a:pPr algn="ctr"/>
            <a:r>
              <a:rPr lang="en-GB" sz="3200" dirty="0">
                <a:solidFill>
                  <a:srgbClr val="FFFF00"/>
                </a:solidFill>
                <a:latin typeface="Arial" pitchFamily="34" charset="0"/>
                <a:cs typeface="Arial" pitchFamily="34" charset="0"/>
              </a:rPr>
              <a:t>            </a:t>
            </a:r>
            <a:r>
              <a:rPr lang="en-GB" sz="3200" dirty="0">
                <a:solidFill>
                  <a:schemeClr val="accent5">
                    <a:lumMod val="75000"/>
                  </a:schemeClr>
                </a:solidFill>
                <a:latin typeface="Arial" pitchFamily="34" charset="0"/>
                <a:cs typeface="Arial" pitchFamily="34" charset="0"/>
              </a:rPr>
              <a:t>Building for the future </a:t>
            </a:r>
            <a:endParaRPr lang="en-IE" sz="3200" dirty="0">
              <a:solidFill>
                <a:schemeClr val="accent5">
                  <a:lumMod val="75000"/>
                </a:schemeClr>
              </a:solidFill>
              <a:latin typeface="Arial" pitchFamily="34" charset="0"/>
              <a:cs typeface="Arial" pitchFamily="34" charset="0"/>
            </a:endParaRPr>
          </a:p>
        </p:txBody>
      </p:sp>
      <p:sp>
        <p:nvSpPr>
          <p:cNvPr id="2" name="Rectangle 1">
            <a:extLst>
              <a:ext uri="{FF2B5EF4-FFF2-40B4-BE49-F238E27FC236}">
                <a16:creationId xmlns:a16="http://schemas.microsoft.com/office/drawing/2014/main" id="{6B970E3C-A482-4314-8F5D-D1200CE1B119}"/>
              </a:ext>
            </a:extLst>
          </p:cNvPr>
          <p:cNvSpPr/>
          <p:nvPr/>
        </p:nvSpPr>
        <p:spPr>
          <a:xfrm>
            <a:off x="3745873" y="6424873"/>
            <a:ext cx="1334596" cy="369332"/>
          </a:xfrm>
          <a:prstGeom prst="rect">
            <a:avLst/>
          </a:prstGeom>
        </p:spPr>
        <p:txBody>
          <a:bodyPr wrap="none">
            <a:spAutoFit/>
          </a:bodyPr>
          <a:lstStyle/>
          <a:p>
            <a:r>
              <a:rPr lang="en-GB" altLang="en-US" dirty="0">
                <a:solidFill>
                  <a:srgbClr val="240B8D"/>
                </a:solidFill>
                <a:latin typeface="Arial" panose="020B0604020202020204" pitchFamily="34" charset="0"/>
                <a:cs typeface="Arial" panose="020B0604020202020204" pitchFamily="34" charset="0"/>
              </a:rPr>
              <a:t>www.hpv.ie</a:t>
            </a:r>
          </a:p>
        </p:txBody>
      </p:sp>
    </p:spTree>
    <p:extLst>
      <p:ext uri="{BB962C8B-B14F-4D97-AF65-F5344CB8AC3E}">
        <p14:creationId xmlns:p14="http://schemas.microsoft.com/office/powerpoint/2010/main" val="29076882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itle 1"/>
          <p:cNvSpPr>
            <a:spLocks noGrp="1"/>
          </p:cNvSpPr>
          <p:nvPr>
            <p:ph type="title"/>
          </p:nvPr>
        </p:nvSpPr>
        <p:spPr>
          <a:xfrm>
            <a:off x="695325" y="463550"/>
            <a:ext cx="7753350" cy="492125"/>
          </a:xfrm>
        </p:spPr>
        <p:txBody>
          <a:bodyPr>
            <a:normAutofit fontScale="90000"/>
          </a:bodyPr>
          <a:lstStyle/>
          <a:p>
            <a:pPr algn="ctr"/>
            <a:r>
              <a:rPr lang="en-GB" sz="3200" dirty="0">
                <a:solidFill>
                  <a:schemeClr val="accent5">
                    <a:lumMod val="75000"/>
                  </a:schemeClr>
                </a:solidFill>
                <a:latin typeface="Arial" pitchFamily="34" charset="0"/>
                <a:cs typeface="Arial" pitchFamily="34" charset="0"/>
              </a:rPr>
              <a:t>Actions</a:t>
            </a:r>
            <a:endParaRPr lang="en-IE" sz="3200" dirty="0">
              <a:solidFill>
                <a:schemeClr val="accent5">
                  <a:lumMod val="75000"/>
                </a:schemeClr>
              </a:solidFill>
              <a:latin typeface="Arial" pitchFamily="34" charset="0"/>
              <a:cs typeface="Arial" pitchFamily="34" charset="0"/>
            </a:endParaRPr>
          </a:p>
        </p:txBody>
      </p:sp>
      <p:sp>
        <p:nvSpPr>
          <p:cNvPr id="3" name="Content Placeholder 2"/>
          <p:cNvSpPr>
            <a:spLocks noGrp="1"/>
          </p:cNvSpPr>
          <p:nvPr>
            <p:ph idx="1"/>
          </p:nvPr>
        </p:nvSpPr>
        <p:spPr>
          <a:xfrm>
            <a:off x="381000" y="1441351"/>
            <a:ext cx="5867400" cy="4525962"/>
          </a:xfrm>
        </p:spPr>
        <p:txBody>
          <a:bodyPr rtlCol="0">
            <a:normAutofit/>
          </a:bodyPr>
          <a:lstStyle/>
          <a:p>
            <a:pPr marL="0" indent="0">
              <a:spcBef>
                <a:spcPts val="0"/>
              </a:spcBef>
              <a:buNone/>
              <a:defRPr/>
            </a:pPr>
            <a:r>
              <a:rPr lang="en-IE" sz="2400" dirty="0">
                <a:solidFill>
                  <a:srgbClr val="240B8D"/>
                </a:solidFill>
                <a:latin typeface="Arial" pitchFamily="34" charset="0"/>
                <a:cs typeface="Arial" pitchFamily="34" charset="0"/>
              </a:rPr>
              <a:t>Increase awareness of vaccine</a:t>
            </a:r>
          </a:p>
          <a:p>
            <a:pPr marL="0" indent="0" fontAlgn="auto">
              <a:spcBef>
                <a:spcPts val="0"/>
              </a:spcBef>
              <a:spcAft>
                <a:spcPts val="0"/>
              </a:spcAft>
              <a:buFont typeface="Arial" pitchFamily="34" charset="0"/>
              <a:buChar char="•"/>
              <a:defRPr/>
            </a:pPr>
            <a:r>
              <a:rPr lang="en-IE" sz="2400" dirty="0">
                <a:solidFill>
                  <a:srgbClr val="240B8D"/>
                </a:solidFill>
                <a:latin typeface="Arial" pitchFamily="34" charset="0"/>
                <a:cs typeface="Arial" pitchFamily="34" charset="0"/>
              </a:rPr>
              <a:t> National and local radio advertising  </a:t>
            </a:r>
          </a:p>
          <a:p>
            <a:pPr marL="0" indent="0" fontAlgn="auto">
              <a:spcBef>
                <a:spcPts val="0"/>
              </a:spcBef>
              <a:spcAft>
                <a:spcPts val="0"/>
              </a:spcAft>
              <a:buFont typeface="Arial" pitchFamily="34" charset="0"/>
              <a:buChar char="•"/>
              <a:defRPr/>
            </a:pPr>
            <a:r>
              <a:rPr lang="en-IE" sz="2400" dirty="0">
                <a:solidFill>
                  <a:srgbClr val="240B8D"/>
                </a:solidFill>
                <a:latin typeface="Arial" pitchFamily="34" charset="0"/>
                <a:cs typeface="Arial" pitchFamily="34" charset="0"/>
              </a:rPr>
              <a:t> Social media listening</a:t>
            </a:r>
          </a:p>
          <a:p>
            <a:pPr marL="0" indent="0" fontAlgn="auto">
              <a:spcBef>
                <a:spcPts val="0"/>
              </a:spcBef>
              <a:spcAft>
                <a:spcPts val="0"/>
              </a:spcAft>
              <a:buFont typeface="Arial" pitchFamily="34" charset="0"/>
              <a:buChar char="•"/>
              <a:defRPr/>
            </a:pPr>
            <a:r>
              <a:rPr lang="en-GB" sz="2400" dirty="0">
                <a:solidFill>
                  <a:srgbClr val="240B8D"/>
                </a:solidFill>
                <a:latin typeface="Arial" pitchFamily="34" charset="0"/>
                <a:cs typeface="Arial" pitchFamily="34" charset="0"/>
              </a:rPr>
              <a:t> Social media campaign </a:t>
            </a:r>
          </a:p>
          <a:p>
            <a:pPr marL="800100" lvl="1" indent="-342900" fontAlgn="auto">
              <a:spcAft>
                <a:spcPts val="0"/>
              </a:spcAft>
              <a:buFont typeface="Arial" pitchFamily="34" charset="0"/>
              <a:buChar char="•"/>
              <a:defRPr/>
            </a:pPr>
            <a:r>
              <a:rPr lang="en-GB" dirty="0">
                <a:solidFill>
                  <a:srgbClr val="240B8D"/>
                </a:solidFill>
                <a:latin typeface="Arial" pitchFamily="34" charset="0"/>
                <a:cs typeface="Arial" pitchFamily="34" charset="0"/>
              </a:rPr>
              <a:t>vaccinated girls</a:t>
            </a:r>
          </a:p>
          <a:p>
            <a:pPr marL="800100" lvl="1" indent="-342900" fontAlgn="auto">
              <a:spcAft>
                <a:spcPts val="0"/>
              </a:spcAft>
              <a:buFont typeface="Arial" pitchFamily="34" charset="0"/>
              <a:buChar char="•"/>
              <a:defRPr/>
            </a:pPr>
            <a:r>
              <a:rPr lang="en-GB" dirty="0">
                <a:solidFill>
                  <a:srgbClr val="240B8D"/>
                </a:solidFill>
                <a:latin typeface="Arial" pitchFamily="34" charset="0"/>
                <a:cs typeface="Arial" pitchFamily="34" charset="0"/>
              </a:rPr>
              <a:t>international experts</a:t>
            </a:r>
          </a:p>
          <a:p>
            <a:pPr marL="0" indent="0" fontAlgn="auto">
              <a:spcBef>
                <a:spcPts val="0"/>
              </a:spcBef>
              <a:spcAft>
                <a:spcPts val="0"/>
              </a:spcAft>
              <a:defRPr/>
            </a:pPr>
            <a:endParaRPr lang="en-IE" dirty="0"/>
          </a:p>
        </p:txBody>
      </p:sp>
      <p:sp>
        <p:nvSpPr>
          <p:cNvPr id="124932" name="Footer Placeholder 3"/>
          <p:cNvSpPr>
            <a:spLocks noGrp="1"/>
          </p:cNvSpPr>
          <p:nvPr>
            <p:ph type="ftr" sz="quarter" idx="10"/>
          </p:nvPr>
        </p:nvSpPr>
        <p:spPr bwMode="auto">
          <a:xfrm>
            <a:off x="3708400" y="6381750"/>
            <a:ext cx="2103438" cy="2762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numCol="1" anchor="t" anchorCtr="0" compatLnSpc="1">
            <a:prstTxWarp prst="textNoShape">
              <a:avLst/>
            </a:prstTxWarp>
          </a:bodyPr>
          <a:lstStyle>
            <a:lvl1pPr eaLnBrk="0" hangingPunct="0">
              <a:defRPr sz="1400" b="1">
                <a:solidFill>
                  <a:schemeClr val="accent2"/>
                </a:solidFill>
                <a:latin typeface="Arial" pitchFamily="34" charset="0"/>
              </a:defRPr>
            </a:lvl1pPr>
            <a:lvl2pPr marL="742950" indent="-285750" eaLnBrk="0" hangingPunct="0">
              <a:defRPr sz="1400" b="1">
                <a:solidFill>
                  <a:schemeClr val="accent2"/>
                </a:solidFill>
                <a:latin typeface="Arial" pitchFamily="34" charset="0"/>
              </a:defRPr>
            </a:lvl2pPr>
            <a:lvl3pPr marL="1143000" indent="-228600" eaLnBrk="0" hangingPunct="0">
              <a:defRPr sz="1400" b="1">
                <a:solidFill>
                  <a:schemeClr val="accent2"/>
                </a:solidFill>
                <a:latin typeface="Arial" pitchFamily="34" charset="0"/>
              </a:defRPr>
            </a:lvl3pPr>
            <a:lvl4pPr marL="1600200" indent="-228600" eaLnBrk="0" hangingPunct="0">
              <a:defRPr sz="1400" b="1">
                <a:solidFill>
                  <a:schemeClr val="accent2"/>
                </a:solidFill>
                <a:latin typeface="Arial" pitchFamily="34" charset="0"/>
              </a:defRPr>
            </a:lvl4pPr>
            <a:lvl5pPr marL="2057400" indent="-228600" eaLnBrk="0" hangingPunct="0">
              <a:defRPr sz="1400" b="1">
                <a:solidFill>
                  <a:schemeClr val="accent2"/>
                </a:solidFill>
                <a:latin typeface="Arial" pitchFamily="34" charset="0"/>
              </a:defRPr>
            </a:lvl5pPr>
            <a:lvl6pPr marL="2514600" indent="-228600" eaLnBrk="0" fontAlgn="base" hangingPunct="0">
              <a:spcBef>
                <a:spcPct val="0"/>
              </a:spcBef>
              <a:spcAft>
                <a:spcPct val="0"/>
              </a:spcAft>
              <a:defRPr sz="1400" b="1">
                <a:solidFill>
                  <a:schemeClr val="accent2"/>
                </a:solidFill>
                <a:latin typeface="Arial" pitchFamily="34" charset="0"/>
              </a:defRPr>
            </a:lvl6pPr>
            <a:lvl7pPr marL="2971800" indent="-228600" eaLnBrk="0" fontAlgn="base" hangingPunct="0">
              <a:spcBef>
                <a:spcPct val="0"/>
              </a:spcBef>
              <a:spcAft>
                <a:spcPct val="0"/>
              </a:spcAft>
              <a:defRPr sz="1400" b="1">
                <a:solidFill>
                  <a:schemeClr val="accent2"/>
                </a:solidFill>
                <a:latin typeface="Arial" pitchFamily="34" charset="0"/>
              </a:defRPr>
            </a:lvl7pPr>
            <a:lvl8pPr marL="3429000" indent="-228600" eaLnBrk="0" fontAlgn="base" hangingPunct="0">
              <a:spcBef>
                <a:spcPct val="0"/>
              </a:spcBef>
              <a:spcAft>
                <a:spcPct val="0"/>
              </a:spcAft>
              <a:defRPr sz="1400" b="1">
                <a:solidFill>
                  <a:schemeClr val="accent2"/>
                </a:solidFill>
                <a:latin typeface="Arial" pitchFamily="34" charset="0"/>
              </a:defRPr>
            </a:lvl8pPr>
            <a:lvl9pPr marL="3886200" indent="-228600" eaLnBrk="0" fontAlgn="base" hangingPunct="0">
              <a:spcBef>
                <a:spcPct val="0"/>
              </a:spcBef>
              <a:spcAft>
                <a:spcPct val="0"/>
              </a:spcAft>
              <a:defRPr sz="1400" b="1">
                <a:solidFill>
                  <a:schemeClr val="accent2"/>
                </a:solidFill>
                <a:latin typeface="Arial" pitchFamily="34" charset="0"/>
              </a:defRPr>
            </a:lvl9pPr>
          </a:lstStyle>
          <a:p>
            <a:pPr algn="l" eaLnBrk="1" hangingPunct="1"/>
            <a:r>
              <a:rPr lang="en-GB" sz="1800" b="0" dirty="0">
                <a:solidFill>
                  <a:srgbClr val="240B8D"/>
                </a:solidFill>
              </a:rPr>
              <a:t>www.hpv.ie</a:t>
            </a:r>
            <a:r>
              <a:rPr lang="en-GB" b="0" dirty="0">
                <a:solidFill>
                  <a:srgbClr val="240B8D"/>
                </a:solidFill>
              </a:rPr>
              <a:t> </a:t>
            </a:r>
            <a:endParaRPr lang="en-US" b="0" dirty="0">
              <a:solidFill>
                <a:srgbClr val="240B8D"/>
              </a:solidFill>
            </a:endParaRPr>
          </a:p>
        </p:txBody>
      </p:sp>
      <p:pic>
        <p:nvPicPr>
          <p:cNvPr id="12493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86600" y="137193"/>
            <a:ext cx="1546225" cy="3549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493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97001" y="2734810"/>
            <a:ext cx="2286000" cy="31510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a:extLst>
              <a:ext uri="{FF2B5EF4-FFF2-40B4-BE49-F238E27FC236}">
                <a16:creationId xmlns:a16="http://schemas.microsoft.com/office/drawing/2014/main" id="{9DC53041-D4AE-4428-A6A5-56278C05819D}"/>
              </a:ext>
            </a:extLst>
          </p:cNvPr>
          <p:cNvPicPr>
            <a:picLocks noChangeAspect="1"/>
          </p:cNvPicPr>
          <p:nvPr/>
        </p:nvPicPr>
        <p:blipFill>
          <a:blip r:embed="rId5"/>
          <a:stretch>
            <a:fillRect/>
          </a:stretch>
        </p:blipFill>
        <p:spPr>
          <a:xfrm>
            <a:off x="774041" y="3866685"/>
            <a:ext cx="3481118" cy="1859441"/>
          </a:xfrm>
          <a:prstGeom prst="rect">
            <a:avLst/>
          </a:prstGeom>
        </p:spPr>
      </p:pic>
      <p:pic>
        <p:nvPicPr>
          <p:cNvPr id="4" name="Picture 3">
            <a:extLst>
              <a:ext uri="{FF2B5EF4-FFF2-40B4-BE49-F238E27FC236}">
                <a16:creationId xmlns:a16="http://schemas.microsoft.com/office/drawing/2014/main" id="{535FA4D3-E65C-40B5-8B39-B6B89E140F87}"/>
              </a:ext>
            </a:extLst>
          </p:cNvPr>
          <p:cNvPicPr>
            <a:picLocks noChangeAspect="1"/>
          </p:cNvPicPr>
          <p:nvPr/>
        </p:nvPicPr>
        <p:blipFill>
          <a:blip r:embed="rId6"/>
          <a:stretch>
            <a:fillRect/>
          </a:stretch>
        </p:blipFill>
        <p:spPr>
          <a:xfrm>
            <a:off x="4437569" y="2984330"/>
            <a:ext cx="1871634" cy="2651990"/>
          </a:xfrm>
          <a:prstGeom prst="rect">
            <a:avLst/>
          </a:prstGeom>
        </p:spPr>
      </p:pic>
    </p:spTree>
    <p:extLst>
      <p:ext uri="{BB962C8B-B14F-4D97-AF65-F5344CB8AC3E}">
        <p14:creationId xmlns:p14="http://schemas.microsoft.com/office/powerpoint/2010/main" val="25767109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a:extLst>
              <a:ext uri="{FF2B5EF4-FFF2-40B4-BE49-F238E27FC236}">
                <a16:creationId xmlns:a16="http://schemas.microsoft.com/office/drawing/2014/main" id="{7EA501F1-42A0-4424-B8AE-5F45C0143917}"/>
              </a:ext>
            </a:extLst>
          </p:cNvPr>
          <p:cNvSpPr>
            <a:spLocks noGrp="1"/>
          </p:cNvSpPr>
          <p:nvPr>
            <p:ph type="title"/>
          </p:nvPr>
        </p:nvSpPr>
        <p:spPr/>
        <p:txBody>
          <a:bodyPr>
            <a:normAutofit/>
          </a:bodyPr>
          <a:lstStyle/>
          <a:p>
            <a:pPr algn="ctr" eaLnBrk="1" hangingPunct="1"/>
            <a:r>
              <a:rPr lang="en-GB" altLang="en-US" sz="3200" dirty="0">
                <a:solidFill>
                  <a:schemeClr val="accent5">
                    <a:lumMod val="75000"/>
                  </a:schemeClr>
                </a:solidFill>
                <a:latin typeface="Arial" panose="020B0604020202020204" pitchFamily="34" charset="0"/>
                <a:cs typeface="Arial" panose="020B0604020202020204" pitchFamily="34" charset="0"/>
              </a:rPr>
              <a:t>HPV vaccination programme </a:t>
            </a:r>
            <a:endParaRPr lang="en-IE" altLang="en-US" sz="3200" dirty="0">
              <a:solidFill>
                <a:schemeClr val="accent5">
                  <a:lumMod val="75000"/>
                </a:schemeClr>
              </a:solidFill>
              <a:latin typeface="Arial" panose="020B0604020202020204" pitchFamily="34" charset="0"/>
              <a:cs typeface="Arial" panose="020B0604020202020204" pitchFamily="34" charset="0"/>
            </a:endParaRPr>
          </a:p>
        </p:txBody>
      </p:sp>
      <p:sp>
        <p:nvSpPr>
          <p:cNvPr id="3075" name="Content Placeholder 2">
            <a:extLst>
              <a:ext uri="{FF2B5EF4-FFF2-40B4-BE49-F238E27FC236}">
                <a16:creationId xmlns:a16="http://schemas.microsoft.com/office/drawing/2014/main" id="{24412E9F-B394-4F7A-8856-C9BA88909190}"/>
              </a:ext>
            </a:extLst>
          </p:cNvPr>
          <p:cNvSpPr>
            <a:spLocks noGrp="1"/>
          </p:cNvSpPr>
          <p:nvPr>
            <p:ph idx="1"/>
          </p:nvPr>
        </p:nvSpPr>
        <p:spPr>
          <a:xfrm>
            <a:off x="628650" y="1546622"/>
            <a:ext cx="7147944" cy="3688108"/>
          </a:xfrm>
        </p:spPr>
        <p:txBody>
          <a:bodyPr rtlCol="0">
            <a:normAutofit/>
          </a:bodyPr>
          <a:lstStyle/>
          <a:p>
            <a:pPr>
              <a:defRPr/>
            </a:pPr>
            <a:r>
              <a:rPr lang="en-GB" sz="2400" dirty="0">
                <a:solidFill>
                  <a:srgbClr val="3333CC"/>
                </a:solidFill>
                <a:latin typeface="Arial" pitchFamily="34" charset="0"/>
                <a:cs typeface="Arial" pitchFamily="34" charset="0"/>
              </a:rPr>
              <a:t>Recommended by NITAG  for 12-13 year old girls </a:t>
            </a:r>
          </a:p>
          <a:p>
            <a:pPr>
              <a:defRPr/>
            </a:pPr>
            <a:r>
              <a:rPr lang="en-GB" sz="2400" dirty="0">
                <a:solidFill>
                  <a:srgbClr val="3333CC"/>
                </a:solidFill>
                <a:latin typeface="Arial" pitchFamily="34" charset="0"/>
                <a:cs typeface="Arial" pitchFamily="34" charset="0"/>
              </a:rPr>
              <a:t>Commenced in 2010</a:t>
            </a:r>
          </a:p>
          <a:p>
            <a:pPr>
              <a:defRPr/>
            </a:pPr>
            <a:r>
              <a:rPr lang="en-GB" sz="2400" dirty="0">
                <a:solidFill>
                  <a:srgbClr val="3333CC"/>
                </a:solidFill>
                <a:latin typeface="Arial" pitchFamily="34" charset="0"/>
                <a:cs typeface="Arial" pitchFamily="34" charset="0"/>
              </a:rPr>
              <a:t>School based programme </a:t>
            </a:r>
          </a:p>
          <a:p>
            <a:pPr lvl="1">
              <a:defRPr/>
            </a:pPr>
            <a:r>
              <a:rPr lang="en-GB" dirty="0">
                <a:solidFill>
                  <a:srgbClr val="3333CC"/>
                </a:solidFill>
                <a:latin typeface="Arial" pitchFamily="34" charset="0"/>
                <a:cs typeface="Arial" pitchFamily="34" charset="0"/>
              </a:rPr>
              <a:t>Cohort ~30,000</a:t>
            </a:r>
          </a:p>
          <a:p>
            <a:pPr lvl="1">
              <a:defRPr/>
            </a:pPr>
            <a:r>
              <a:rPr lang="en-GB" dirty="0">
                <a:solidFill>
                  <a:srgbClr val="3333CC"/>
                </a:solidFill>
                <a:latin typeface="Arial" pitchFamily="34" charset="0"/>
                <a:cs typeface="Arial" pitchFamily="34" charset="0"/>
              </a:rPr>
              <a:t>1</a:t>
            </a:r>
            <a:r>
              <a:rPr lang="en-GB" baseline="30000" dirty="0">
                <a:solidFill>
                  <a:srgbClr val="3333CC"/>
                </a:solidFill>
                <a:latin typeface="Arial" pitchFamily="34" charset="0"/>
                <a:cs typeface="Arial" pitchFamily="34" charset="0"/>
              </a:rPr>
              <a:t>st</a:t>
            </a:r>
            <a:r>
              <a:rPr lang="en-GB" dirty="0">
                <a:solidFill>
                  <a:srgbClr val="3333CC"/>
                </a:solidFill>
                <a:latin typeface="Arial" pitchFamily="34" charset="0"/>
                <a:cs typeface="Arial" pitchFamily="34" charset="0"/>
              </a:rPr>
              <a:t> year of second level school</a:t>
            </a:r>
          </a:p>
          <a:p>
            <a:pPr lvl="1">
              <a:defRPr/>
            </a:pPr>
            <a:r>
              <a:rPr lang="en-GB" dirty="0">
                <a:solidFill>
                  <a:srgbClr val="3333CC"/>
                </a:solidFill>
                <a:latin typeface="Arial" pitchFamily="34" charset="0"/>
                <a:cs typeface="Arial" pitchFamily="34" charset="0"/>
              </a:rPr>
              <a:t>September/October and March/April</a:t>
            </a:r>
          </a:p>
          <a:p>
            <a:pPr lvl="1">
              <a:defRPr/>
            </a:pPr>
            <a:r>
              <a:rPr lang="en-GB" dirty="0">
                <a:solidFill>
                  <a:srgbClr val="3333CC"/>
                </a:solidFill>
                <a:latin typeface="Arial" pitchFamily="34" charset="0"/>
                <a:cs typeface="Arial" pitchFamily="34" charset="0"/>
              </a:rPr>
              <a:t>Clinics for those who miss out</a:t>
            </a:r>
          </a:p>
          <a:p>
            <a:pPr>
              <a:defRPr/>
            </a:pPr>
            <a:endParaRPr lang="en-GB" sz="1950" dirty="0">
              <a:solidFill>
                <a:schemeClr val="tx2"/>
              </a:solidFill>
            </a:endParaRPr>
          </a:p>
          <a:p>
            <a:pPr>
              <a:defRPr/>
            </a:pPr>
            <a:endParaRPr lang="en-IE" dirty="0">
              <a:solidFill>
                <a:schemeClr val="tx2"/>
              </a:solidFill>
            </a:endParaRPr>
          </a:p>
        </p:txBody>
      </p:sp>
      <p:sp>
        <p:nvSpPr>
          <p:cNvPr id="17412" name="Footer Placeholder 3">
            <a:extLst>
              <a:ext uri="{FF2B5EF4-FFF2-40B4-BE49-F238E27FC236}">
                <a16:creationId xmlns:a16="http://schemas.microsoft.com/office/drawing/2014/main" id="{F5CAFAD6-A427-4B06-8704-83606D5C2BB8}"/>
              </a:ext>
            </a:extLst>
          </p:cNvPr>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anose="020B0604020202020204" pitchFamily="34" charset="0"/>
              </a:defRPr>
            </a:lvl1pPr>
            <a:lvl2pPr marL="557213" indent="-214313" eaLnBrk="0" hangingPunct="0">
              <a:defRPr>
                <a:solidFill>
                  <a:schemeClr val="tx1"/>
                </a:solidFill>
                <a:latin typeface="Arial" panose="020B0604020202020204" pitchFamily="34" charset="0"/>
              </a:defRPr>
            </a:lvl2pPr>
            <a:lvl3pPr marL="857250" indent="-171450" eaLnBrk="0" hangingPunct="0">
              <a:defRPr>
                <a:solidFill>
                  <a:schemeClr val="tx1"/>
                </a:solidFill>
                <a:latin typeface="Arial" panose="020B0604020202020204" pitchFamily="34" charset="0"/>
              </a:defRPr>
            </a:lvl3pPr>
            <a:lvl4pPr marL="1200150" indent="-171450" eaLnBrk="0" hangingPunct="0">
              <a:defRPr>
                <a:solidFill>
                  <a:schemeClr val="tx1"/>
                </a:solidFill>
                <a:latin typeface="Arial" panose="020B0604020202020204" pitchFamily="34" charset="0"/>
              </a:defRPr>
            </a:lvl4pPr>
            <a:lvl5pPr marL="1543050" indent="-171450" eaLnBrk="0" hangingPunct="0">
              <a:defRPr>
                <a:solidFill>
                  <a:schemeClr val="tx1"/>
                </a:solidFill>
                <a:latin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GB" altLang="en-US" dirty="0">
                <a:solidFill>
                  <a:srgbClr val="240B8D"/>
                </a:solidFill>
              </a:rPr>
              <a:t>www.hpv.ie</a:t>
            </a:r>
          </a:p>
        </p:txBody>
      </p:sp>
      <p:pic>
        <p:nvPicPr>
          <p:cNvPr id="17413" name="Picture 4">
            <a:extLst>
              <a:ext uri="{FF2B5EF4-FFF2-40B4-BE49-F238E27FC236}">
                <a16:creationId xmlns:a16="http://schemas.microsoft.com/office/drawing/2014/main" id="{14C632A4-9B72-4FA7-9F4A-C8C181C07D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5034" t="11275" r="35825" b="13425"/>
          <a:stretch>
            <a:fillRect/>
          </a:stretch>
        </p:blipFill>
        <p:spPr bwMode="auto">
          <a:xfrm>
            <a:off x="6593222" y="2314836"/>
            <a:ext cx="1752600" cy="24836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a:extLst>
              <a:ext uri="{FF2B5EF4-FFF2-40B4-BE49-F238E27FC236}">
                <a16:creationId xmlns:a16="http://schemas.microsoft.com/office/drawing/2014/main" id="{F7D2305C-84A3-4F72-9FFA-74CBC2498BCB}"/>
              </a:ext>
            </a:extLst>
          </p:cNvPr>
          <p:cNvSpPr>
            <a:spLocks noGrp="1"/>
          </p:cNvSpPr>
          <p:nvPr>
            <p:ph type="title"/>
          </p:nvPr>
        </p:nvSpPr>
        <p:spPr>
          <a:xfrm>
            <a:off x="468313" y="-15875"/>
            <a:ext cx="8229600" cy="1143000"/>
          </a:xfrm>
        </p:spPr>
        <p:txBody>
          <a:bodyPr/>
          <a:lstStyle/>
          <a:p>
            <a:pPr eaLnBrk="1" hangingPunct="1"/>
            <a:r>
              <a:rPr lang="en-GB" altLang="en-US" sz="3200" dirty="0">
                <a:solidFill>
                  <a:schemeClr val="accent5">
                    <a:lumMod val="75000"/>
                  </a:schemeClr>
                </a:solidFill>
                <a:latin typeface="Arial" panose="020B0604020202020204" pitchFamily="34" charset="0"/>
                <a:cs typeface="Arial" panose="020B0604020202020204" pitchFamily="34" charset="0"/>
              </a:rPr>
              <a:t>Actions</a:t>
            </a:r>
            <a:endParaRPr lang="en-IE" altLang="en-US" sz="3200" dirty="0">
              <a:solidFill>
                <a:schemeClr val="accent5">
                  <a:lumMod val="75000"/>
                </a:schemeClr>
              </a:solidFill>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458AFDA1-6C2C-4884-9DFB-3B42F9E5B485}"/>
              </a:ext>
            </a:extLst>
          </p:cNvPr>
          <p:cNvSpPr>
            <a:spLocks noGrp="1"/>
          </p:cNvSpPr>
          <p:nvPr>
            <p:ph idx="1"/>
          </p:nvPr>
        </p:nvSpPr>
        <p:spPr>
          <a:xfrm>
            <a:off x="395288" y="765175"/>
            <a:ext cx="4824412" cy="5184775"/>
          </a:xfrm>
        </p:spPr>
        <p:txBody>
          <a:bodyPr rtlCol="0">
            <a:normAutofit/>
          </a:bodyPr>
          <a:lstStyle/>
          <a:p>
            <a:pPr marL="0" indent="0" eaLnBrk="1" fontAlgn="auto" hangingPunct="1">
              <a:spcAft>
                <a:spcPts val="0"/>
              </a:spcAft>
              <a:buNone/>
              <a:defRPr/>
            </a:pPr>
            <a:endParaRPr lang="en-IE" sz="2400" dirty="0">
              <a:solidFill>
                <a:srgbClr val="3333CC"/>
              </a:solidFill>
              <a:latin typeface="Arial" pitchFamily="34" charset="0"/>
              <a:cs typeface="Arial" pitchFamily="34" charset="0"/>
            </a:endParaRPr>
          </a:p>
          <a:p>
            <a:pPr marL="0" indent="0" eaLnBrk="1" fontAlgn="auto" hangingPunct="1">
              <a:spcAft>
                <a:spcPts val="0"/>
              </a:spcAft>
              <a:buFontTx/>
              <a:buNone/>
              <a:defRPr/>
            </a:pPr>
            <a:r>
              <a:rPr lang="en-IE" sz="1800" dirty="0">
                <a:solidFill>
                  <a:srgbClr val="3333CC"/>
                </a:solidFill>
                <a:latin typeface="Arial" pitchFamily="34" charset="0"/>
                <a:cs typeface="Arial" pitchFamily="34" charset="0"/>
              </a:rPr>
              <a:t> </a:t>
            </a:r>
          </a:p>
          <a:p>
            <a:pPr eaLnBrk="1" fontAlgn="auto" hangingPunct="1">
              <a:spcAft>
                <a:spcPts val="0"/>
              </a:spcAft>
              <a:defRPr/>
            </a:pPr>
            <a:endParaRPr lang="en-IE" dirty="0">
              <a:solidFill>
                <a:schemeClr val="tx2"/>
              </a:solidFill>
            </a:endParaRPr>
          </a:p>
        </p:txBody>
      </p:sp>
      <p:sp>
        <p:nvSpPr>
          <p:cNvPr id="27652" name="Footer Placeholder 3">
            <a:extLst>
              <a:ext uri="{FF2B5EF4-FFF2-40B4-BE49-F238E27FC236}">
                <a16:creationId xmlns:a16="http://schemas.microsoft.com/office/drawing/2014/main" id="{180C07FB-10A5-4A5C-831C-C5D02DB39D2A}"/>
              </a:ext>
            </a:extLst>
          </p:cNvPr>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GB" altLang="en-US" sz="1800" dirty="0">
                <a:solidFill>
                  <a:srgbClr val="240B8D"/>
                </a:solidFill>
              </a:rPr>
              <a:t>www.hpv.ie</a:t>
            </a:r>
            <a:r>
              <a:rPr lang="en-GB" altLang="en-US" sz="1800" b="0" dirty="0">
                <a:solidFill>
                  <a:srgbClr val="240B8D"/>
                </a:solidFill>
              </a:rPr>
              <a:t> </a:t>
            </a:r>
            <a:endParaRPr lang="en-US" altLang="en-US" sz="1800" b="0" dirty="0">
              <a:solidFill>
                <a:srgbClr val="240B8D"/>
              </a:solidFill>
            </a:endParaRPr>
          </a:p>
          <a:p>
            <a:pPr eaLnBrk="1" hangingPunct="1"/>
            <a:endParaRPr lang="en-GB" altLang="en-US" b="0" dirty="0">
              <a:solidFill>
                <a:srgbClr val="FFFF00"/>
              </a:solidFill>
            </a:endParaRPr>
          </a:p>
        </p:txBody>
      </p:sp>
      <p:pic>
        <p:nvPicPr>
          <p:cNvPr id="27653" name="Picture 2">
            <a:extLst>
              <a:ext uri="{FF2B5EF4-FFF2-40B4-BE49-F238E27FC236}">
                <a16:creationId xmlns:a16="http://schemas.microsoft.com/office/drawing/2014/main" id="{2AF19469-677D-4981-9D02-1D1221EBE4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91275" y="414338"/>
            <a:ext cx="2409825" cy="2166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654" name="Picture 3">
            <a:extLst>
              <a:ext uri="{FF2B5EF4-FFF2-40B4-BE49-F238E27FC236}">
                <a16:creationId xmlns:a16="http://schemas.microsoft.com/office/drawing/2014/main" id="{218E8044-36D6-46AC-9D03-9D561B220D3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3531" t="12308" r="42647" b="39520"/>
          <a:stretch>
            <a:fillRect/>
          </a:stretch>
        </p:blipFill>
        <p:spPr bwMode="auto">
          <a:xfrm>
            <a:off x="293688" y="2274888"/>
            <a:ext cx="4067175" cy="3136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655" name="Picture 4">
            <a:extLst>
              <a:ext uri="{FF2B5EF4-FFF2-40B4-BE49-F238E27FC236}">
                <a16:creationId xmlns:a16="http://schemas.microsoft.com/office/drawing/2014/main" id="{1F5A2CC9-0734-4253-ACF6-BBA895BA4D3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30530" t="52419" r="41138" b="2007"/>
          <a:stretch>
            <a:fillRect/>
          </a:stretch>
        </p:blipFill>
        <p:spPr bwMode="auto">
          <a:xfrm>
            <a:off x="5435600" y="2781300"/>
            <a:ext cx="3236913" cy="2578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656" name="Picture 49">
            <a:extLst>
              <a:ext uri="{FF2B5EF4-FFF2-40B4-BE49-F238E27FC236}">
                <a16:creationId xmlns:a16="http://schemas.microsoft.com/office/drawing/2014/main" id="{13C58819-2D74-4E21-92AB-60782E26AB6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43225" y="4292600"/>
            <a:ext cx="2430463" cy="1949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657" name="Picture 3">
            <a:extLst>
              <a:ext uri="{FF2B5EF4-FFF2-40B4-BE49-F238E27FC236}">
                <a16:creationId xmlns:a16="http://schemas.microsoft.com/office/drawing/2014/main" id="{D58F10CA-1906-4C88-AAAD-5D91230D89C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30587" y="528637"/>
            <a:ext cx="2282825" cy="1628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658" name="TextBox 1">
            <a:extLst>
              <a:ext uri="{FF2B5EF4-FFF2-40B4-BE49-F238E27FC236}">
                <a16:creationId xmlns:a16="http://schemas.microsoft.com/office/drawing/2014/main" id="{992700A0-457E-4E53-A509-D908ED4EE890}"/>
              </a:ext>
            </a:extLst>
          </p:cNvPr>
          <p:cNvSpPr txBox="1">
            <a:spLocks noChangeArrowheads="1"/>
          </p:cNvSpPr>
          <p:nvPr/>
        </p:nvSpPr>
        <p:spPr bwMode="auto">
          <a:xfrm>
            <a:off x="3831430" y="773113"/>
            <a:ext cx="1439863"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GB" altLang="en-US" dirty="0">
                <a:solidFill>
                  <a:srgbClr val="240B8D"/>
                </a:solidFill>
              </a:rPr>
              <a:t>Better national </a:t>
            </a:r>
          </a:p>
          <a:p>
            <a:pPr algn="ctr" eaLnBrk="1" hangingPunct="1"/>
            <a:r>
              <a:rPr lang="en-GB" altLang="en-US" dirty="0">
                <a:solidFill>
                  <a:srgbClr val="240B8D"/>
                </a:solidFill>
              </a:rPr>
              <a:t>and media coverage</a:t>
            </a:r>
            <a:endParaRPr lang="en-IE" altLang="en-US" dirty="0">
              <a:solidFill>
                <a:srgbClr val="240B8D"/>
              </a:solidFill>
            </a:endParaRPr>
          </a:p>
        </p:txBody>
      </p:sp>
      <p:sp>
        <p:nvSpPr>
          <p:cNvPr id="27659" name="TextBox 16">
            <a:extLst>
              <a:ext uri="{FF2B5EF4-FFF2-40B4-BE49-F238E27FC236}">
                <a16:creationId xmlns:a16="http://schemas.microsoft.com/office/drawing/2014/main" id="{E92BE01B-DBA4-4CC3-BEED-04D0AB1145B8}"/>
              </a:ext>
            </a:extLst>
          </p:cNvPr>
          <p:cNvSpPr txBox="1">
            <a:spLocks noChangeArrowheads="1"/>
          </p:cNvSpPr>
          <p:nvPr/>
        </p:nvSpPr>
        <p:spPr bwMode="auto">
          <a:xfrm>
            <a:off x="6689725" y="1619250"/>
            <a:ext cx="18145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GB" altLang="en-US">
                <a:solidFill>
                  <a:srgbClr val="FFFF00"/>
                </a:solidFill>
              </a:rPr>
              <a:t>Investigative TV</a:t>
            </a:r>
            <a:endParaRPr lang="en-IE" altLang="en-US">
              <a:solidFill>
                <a:srgbClr val="FFFF00"/>
              </a:solidFill>
            </a:endParaRPr>
          </a:p>
        </p:txBody>
      </p:sp>
      <p:sp>
        <p:nvSpPr>
          <p:cNvPr id="27660" name="Rectangle 3">
            <a:extLst>
              <a:ext uri="{FF2B5EF4-FFF2-40B4-BE49-F238E27FC236}">
                <a16:creationId xmlns:a16="http://schemas.microsoft.com/office/drawing/2014/main" id="{24DEEA9A-B26D-4CF2-9287-B9C9D0CF6091}"/>
              </a:ext>
            </a:extLst>
          </p:cNvPr>
          <p:cNvSpPr>
            <a:spLocks noChangeArrowheads="1"/>
          </p:cNvSpPr>
          <p:nvPr/>
        </p:nvSpPr>
        <p:spPr bwMode="auto">
          <a:xfrm>
            <a:off x="2909888" y="4508500"/>
            <a:ext cx="110807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IE" altLang="en-US">
                <a:solidFill>
                  <a:srgbClr val="FFFF00"/>
                </a:solidFill>
              </a:rPr>
              <a:t>Comedy </a:t>
            </a:r>
          </a:p>
          <a:p>
            <a:pPr eaLnBrk="1" hangingPunct="1"/>
            <a:r>
              <a:rPr lang="en-IE" altLang="en-US">
                <a:solidFill>
                  <a:srgbClr val="FFFF00"/>
                </a:solidFill>
              </a:rPr>
              <a:t>TV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itle 1"/>
          <p:cNvSpPr>
            <a:spLocks noGrp="1"/>
          </p:cNvSpPr>
          <p:nvPr>
            <p:ph type="title"/>
          </p:nvPr>
        </p:nvSpPr>
        <p:spPr>
          <a:xfrm>
            <a:off x="695325" y="463550"/>
            <a:ext cx="7753350" cy="492125"/>
          </a:xfrm>
        </p:spPr>
        <p:txBody>
          <a:bodyPr>
            <a:normAutofit fontScale="90000"/>
          </a:bodyPr>
          <a:lstStyle/>
          <a:p>
            <a:pPr algn="ctr"/>
            <a:r>
              <a:rPr lang="en-GB" sz="3200" dirty="0">
                <a:solidFill>
                  <a:schemeClr val="accent5">
                    <a:lumMod val="75000"/>
                  </a:schemeClr>
                </a:solidFill>
                <a:latin typeface="Arial" pitchFamily="34" charset="0"/>
                <a:cs typeface="Arial" pitchFamily="34" charset="0"/>
              </a:rPr>
              <a:t>Actions</a:t>
            </a:r>
            <a:endParaRPr lang="en-IE" sz="3200" dirty="0">
              <a:solidFill>
                <a:schemeClr val="accent5">
                  <a:lumMod val="75000"/>
                </a:schemeClr>
              </a:solidFill>
              <a:latin typeface="Arial" pitchFamily="34" charset="0"/>
              <a:cs typeface="Arial" pitchFamily="34" charset="0"/>
            </a:endParaRPr>
          </a:p>
        </p:txBody>
      </p:sp>
      <p:sp>
        <p:nvSpPr>
          <p:cNvPr id="3" name="Content Placeholder 2"/>
          <p:cNvSpPr>
            <a:spLocks noGrp="1"/>
          </p:cNvSpPr>
          <p:nvPr>
            <p:ph idx="1"/>
          </p:nvPr>
        </p:nvSpPr>
        <p:spPr>
          <a:xfrm>
            <a:off x="381000" y="1267520"/>
            <a:ext cx="7986464" cy="4525962"/>
          </a:xfrm>
        </p:spPr>
        <p:txBody>
          <a:bodyPr rtlCol="0">
            <a:normAutofit/>
          </a:bodyPr>
          <a:lstStyle/>
          <a:p>
            <a:pPr>
              <a:lnSpc>
                <a:spcPct val="100000"/>
              </a:lnSpc>
              <a:spcBef>
                <a:spcPts val="0"/>
              </a:spcBef>
              <a:defRPr/>
            </a:pPr>
            <a:r>
              <a:rPr lang="en-GB" sz="2400" dirty="0">
                <a:solidFill>
                  <a:srgbClr val="240B8D"/>
                </a:solidFill>
                <a:latin typeface="Arial" pitchFamily="34" charset="0"/>
                <a:cs typeface="Arial" pitchFamily="34" charset="0"/>
              </a:rPr>
              <a:t> Alliance of health care and other supportive bodies</a:t>
            </a:r>
          </a:p>
          <a:p>
            <a:pPr marL="0" indent="0" fontAlgn="auto">
              <a:lnSpc>
                <a:spcPct val="100000"/>
              </a:lnSpc>
              <a:spcBef>
                <a:spcPts val="0"/>
              </a:spcBef>
              <a:spcAft>
                <a:spcPts val="0"/>
              </a:spcAft>
              <a:buFont typeface="Arial" pitchFamily="34" charset="0"/>
              <a:buChar char="•"/>
              <a:defRPr/>
            </a:pPr>
            <a:r>
              <a:rPr lang="en-GB" sz="2400" dirty="0">
                <a:solidFill>
                  <a:srgbClr val="240B8D"/>
                </a:solidFill>
                <a:latin typeface="Arial" pitchFamily="34" charset="0"/>
                <a:cs typeface="Arial" pitchFamily="34" charset="0"/>
              </a:rPr>
              <a:t>  Health professional bodies</a:t>
            </a:r>
          </a:p>
          <a:p>
            <a:pPr marL="0" indent="0" fontAlgn="auto">
              <a:lnSpc>
                <a:spcPct val="100000"/>
              </a:lnSpc>
              <a:spcBef>
                <a:spcPts val="0"/>
              </a:spcBef>
              <a:spcAft>
                <a:spcPts val="0"/>
              </a:spcAft>
              <a:buFont typeface="Arial" pitchFamily="34" charset="0"/>
              <a:buChar char="•"/>
              <a:defRPr/>
            </a:pPr>
            <a:r>
              <a:rPr lang="en-GB" sz="2400" dirty="0">
                <a:solidFill>
                  <a:srgbClr val="240B8D"/>
                </a:solidFill>
                <a:latin typeface="Arial" pitchFamily="34" charset="0"/>
                <a:cs typeface="Arial" pitchFamily="34" charset="0"/>
              </a:rPr>
              <a:t>  Children’s Rights Alliance </a:t>
            </a:r>
          </a:p>
          <a:p>
            <a:pPr marL="0" indent="0" fontAlgn="auto">
              <a:lnSpc>
                <a:spcPct val="100000"/>
              </a:lnSpc>
              <a:spcBef>
                <a:spcPts val="0"/>
              </a:spcBef>
              <a:spcAft>
                <a:spcPts val="0"/>
              </a:spcAft>
              <a:buFont typeface="Arial" pitchFamily="34" charset="0"/>
              <a:buChar char="•"/>
              <a:defRPr/>
            </a:pPr>
            <a:r>
              <a:rPr lang="en-GB" sz="2400" dirty="0">
                <a:solidFill>
                  <a:srgbClr val="240B8D"/>
                </a:solidFill>
                <a:latin typeface="Arial" pitchFamily="34" charset="0"/>
                <a:cs typeface="Arial" pitchFamily="34" charset="0"/>
              </a:rPr>
              <a:t>  National Women’s Council </a:t>
            </a:r>
          </a:p>
          <a:p>
            <a:pPr marL="0" indent="0" fontAlgn="auto">
              <a:lnSpc>
                <a:spcPct val="100000"/>
              </a:lnSpc>
              <a:spcBef>
                <a:spcPts val="0"/>
              </a:spcBef>
              <a:spcAft>
                <a:spcPts val="0"/>
              </a:spcAft>
              <a:buFont typeface="Arial" pitchFamily="34" charset="0"/>
              <a:buChar char="•"/>
              <a:defRPr/>
            </a:pPr>
            <a:r>
              <a:rPr lang="en-GB" sz="2400" dirty="0">
                <a:solidFill>
                  <a:srgbClr val="240B8D"/>
                </a:solidFill>
                <a:latin typeface="Arial" pitchFamily="34" charset="0"/>
                <a:cs typeface="Arial" pitchFamily="34" charset="0"/>
              </a:rPr>
              <a:t>  Cancer charities </a:t>
            </a:r>
          </a:p>
          <a:p>
            <a:pPr marL="0" indent="0" fontAlgn="auto">
              <a:spcAft>
                <a:spcPts val="0"/>
              </a:spcAft>
              <a:buFont typeface="Arial" pitchFamily="34" charset="0"/>
              <a:buChar char="•"/>
              <a:defRPr/>
            </a:pPr>
            <a:endParaRPr lang="en-IE" dirty="0"/>
          </a:p>
        </p:txBody>
      </p:sp>
      <p:sp>
        <p:nvSpPr>
          <p:cNvPr id="124932" name="Footer Placeholder 3"/>
          <p:cNvSpPr>
            <a:spLocks noGrp="1"/>
          </p:cNvSpPr>
          <p:nvPr>
            <p:ph type="ftr" sz="quarter" idx="10"/>
          </p:nvPr>
        </p:nvSpPr>
        <p:spPr bwMode="auto">
          <a:xfrm>
            <a:off x="3708400" y="6381750"/>
            <a:ext cx="2103438" cy="2762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numCol="1" anchor="t" anchorCtr="0" compatLnSpc="1">
            <a:prstTxWarp prst="textNoShape">
              <a:avLst/>
            </a:prstTxWarp>
          </a:bodyPr>
          <a:lstStyle>
            <a:lvl1pPr eaLnBrk="0" hangingPunct="0">
              <a:defRPr sz="1400" b="1">
                <a:solidFill>
                  <a:schemeClr val="accent2"/>
                </a:solidFill>
                <a:latin typeface="Arial" pitchFamily="34" charset="0"/>
              </a:defRPr>
            </a:lvl1pPr>
            <a:lvl2pPr marL="742950" indent="-285750" eaLnBrk="0" hangingPunct="0">
              <a:defRPr sz="1400" b="1">
                <a:solidFill>
                  <a:schemeClr val="accent2"/>
                </a:solidFill>
                <a:latin typeface="Arial" pitchFamily="34" charset="0"/>
              </a:defRPr>
            </a:lvl2pPr>
            <a:lvl3pPr marL="1143000" indent="-228600" eaLnBrk="0" hangingPunct="0">
              <a:defRPr sz="1400" b="1">
                <a:solidFill>
                  <a:schemeClr val="accent2"/>
                </a:solidFill>
                <a:latin typeface="Arial" pitchFamily="34" charset="0"/>
              </a:defRPr>
            </a:lvl3pPr>
            <a:lvl4pPr marL="1600200" indent="-228600" eaLnBrk="0" hangingPunct="0">
              <a:defRPr sz="1400" b="1">
                <a:solidFill>
                  <a:schemeClr val="accent2"/>
                </a:solidFill>
                <a:latin typeface="Arial" pitchFamily="34" charset="0"/>
              </a:defRPr>
            </a:lvl4pPr>
            <a:lvl5pPr marL="2057400" indent="-228600" eaLnBrk="0" hangingPunct="0">
              <a:defRPr sz="1400" b="1">
                <a:solidFill>
                  <a:schemeClr val="accent2"/>
                </a:solidFill>
                <a:latin typeface="Arial" pitchFamily="34" charset="0"/>
              </a:defRPr>
            </a:lvl5pPr>
            <a:lvl6pPr marL="2514600" indent="-228600" eaLnBrk="0" fontAlgn="base" hangingPunct="0">
              <a:spcBef>
                <a:spcPct val="0"/>
              </a:spcBef>
              <a:spcAft>
                <a:spcPct val="0"/>
              </a:spcAft>
              <a:defRPr sz="1400" b="1">
                <a:solidFill>
                  <a:schemeClr val="accent2"/>
                </a:solidFill>
                <a:latin typeface="Arial" pitchFamily="34" charset="0"/>
              </a:defRPr>
            </a:lvl6pPr>
            <a:lvl7pPr marL="2971800" indent="-228600" eaLnBrk="0" fontAlgn="base" hangingPunct="0">
              <a:spcBef>
                <a:spcPct val="0"/>
              </a:spcBef>
              <a:spcAft>
                <a:spcPct val="0"/>
              </a:spcAft>
              <a:defRPr sz="1400" b="1">
                <a:solidFill>
                  <a:schemeClr val="accent2"/>
                </a:solidFill>
                <a:latin typeface="Arial" pitchFamily="34" charset="0"/>
              </a:defRPr>
            </a:lvl7pPr>
            <a:lvl8pPr marL="3429000" indent="-228600" eaLnBrk="0" fontAlgn="base" hangingPunct="0">
              <a:spcBef>
                <a:spcPct val="0"/>
              </a:spcBef>
              <a:spcAft>
                <a:spcPct val="0"/>
              </a:spcAft>
              <a:defRPr sz="1400" b="1">
                <a:solidFill>
                  <a:schemeClr val="accent2"/>
                </a:solidFill>
                <a:latin typeface="Arial" pitchFamily="34" charset="0"/>
              </a:defRPr>
            </a:lvl8pPr>
            <a:lvl9pPr marL="3886200" indent="-228600" eaLnBrk="0" fontAlgn="base" hangingPunct="0">
              <a:spcBef>
                <a:spcPct val="0"/>
              </a:spcBef>
              <a:spcAft>
                <a:spcPct val="0"/>
              </a:spcAft>
              <a:defRPr sz="1400" b="1">
                <a:solidFill>
                  <a:schemeClr val="accent2"/>
                </a:solidFill>
                <a:latin typeface="Arial" pitchFamily="34" charset="0"/>
              </a:defRPr>
            </a:lvl9pPr>
          </a:lstStyle>
          <a:p>
            <a:pPr algn="l" eaLnBrk="1" hangingPunct="1"/>
            <a:r>
              <a:rPr lang="en-GB" sz="1800" b="0" dirty="0">
                <a:solidFill>
                  <a:srgbClr val="240B8D"/>
                </a:solidFill>
              </a:rPr>
              <a:t>www.hpv.ie</a:t>
            </a:r>
            <a:r>
              <a:rPr lang="en-GB" b="0" dirty="0">
                <a:solidFill>
                  <a:srgbClr val="240B8D"/>
                </a:solidFill>
              </a:rPr>
              <a:t> </a:t>
            </a:r>
            <a:endParaRPr lang="en-US" b="0" dirty="0">
              <a:solidFill>
                <a:srgbClr val="240B8D"/>
              </a:solidFill>
            </a:endParaRPr>
          </a:p>
        </p:txBody>
      </p:sp>
      <p:pic>
        <p:nvPicPr>
          <p:cNvPr id="13315"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454" t="15776" r="7909" b="18266"/>
          <a:stretch/>
        </p:blipFill>
        <p:spPr bwMode="auto">
          <a:xfrm>
            <a:off x="6019801" y="152400"/>
            <a:ext cx="2557814" cy="1030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6"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40597" t="47944" r="42083" b="17147"/>
          <a:stretch/>
        </p:blipFill>
        <p:spPr bwMode="auto">
          <a:xfrm>
            <a:off x="4817094" y="3221182"/>
            <a:ext cx="2828592" cy="30881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7" name="Picture 5"/>
          <p:cNvPicPr>
            <a:picLocks noChangeAspect="1" noChangeArrowheads="1"/>
          </p:cNvPicPr>
          <p:nvPr/>
        </p:nvPicPr>
        <p:blipFill rotWithShape="1">
          <a:blip r:embed="rId4">
            <a:extLst>
              <a:ext uri="{28A0092B-C50C-407E-A947-70E740481C1C}">
                <a14:useLocalDpi xmlns:a14="http://schemas.microsoft.com/office/drawing/2010/main" val="0"/>
              </a:ext>
            </a:extLst>
          </a:blip>
          <a:srcRect l="40546" t="16923" r="41363" b="51721"/>
          <a:stretch/>
        </p:blipFill>
        <p:spPr bwMode="auto">
          <a:xfrm>
            <a:off x="1066800" y="3200400"/>
            <a:ext cx="3311417" cy="31089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666964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5325" y="463550"/>
            <a:ext cx="7753350" cy="553998"/>
          </a:xfrm>
        </p:spPr>
        <p:txBody>
          <a:bodyPr>
            <a:normAutofit/>
          </a:bodyPr>
          <a:lstStyle/>
          <a:p>
            <a:pPr algn="ctr"/>
            <a:r>
              <a:rPr lang="en-GB" sz="3200" dirty="0">
                <a:solidFill>
                  <a:schemeClr val="accent5">
                    <a:lumMod val="75000"/>
                  </a:schemeClr>
                </a:solidFill>
                <a:latin typeface="Arial" panose="020B0604020202020204" pitchFamily="34" charset="0"/>
                <a:cs typeface="Arial" panose="020B0604020202020204" pitchFamily="34" charset="0"/>
              </a:rPr>
              <a:t>Global </a:t>
            </a:r>
            <a:endParaRPr lang="en-IE" sz="3200" dirty="0">
              <a:solidFill>
                <a:schemeClr val="accent5">
                  <a:lumMod val="75000"/>
                </a:schemeClr>
              </a:solidFill>
              <a:latin typeface="Arial" panose="020B0604020202020204" pitchFamily="34" charset="0"/>
              <a:cs typeface="Arial" panose="020B0604020202020204" pitchFamily="34" charset="0"/>
            </a:endParaRPr>
          </a:p>
        </p:txBody>
      </p:sp>
      <p:sp>
        <p:nvSpPr>
          <p:cNvPr id="3" name="Text Placeholder 2"/>
          <p:cNvSpPr>
            <a:spLocks noGrp="1"/>
          </p:cNvSpPr>
          <p:nvPr>
            <p:ph type="body" idx="1"/>
          </p:nvPr>
        </p:nvSpPr>
        <p:spPr>
          <a:xfrm>
            <a:off x="268288" y="1400175"/>
            <a:ext cx="8607425" cy="3588675"/>
          </a:xfrm>
        </p:spPr>
        <p:txBody>
          <a:bodyPr>
            <a:normAutofit fontScale="85000" lnSpcReduction="20000"/>
          </a:bodyPr>
          <a:lstStyle/>
          <a:p>
            <a:r>
              <a:rPr lang="en-GB" dirty="0">
                <a:solidFill>
                  <a:srgbClr val="240B8D"/>
                </a:solidFill>
                <a:latin typeface="Arial" panose="020B0604020202020204" pitchFamily="34" charset="0"/>
                <a:cs typeface="Arial" panose="020B0604020202020204" pitchFamily="34" charset="0"/>
              </a:rPr>
              <a:t>WHO Europe</a:t>
            </a:r>
          </a:p>
          <a:p>
            <a:pPr>
              <a:buFont typeface="Arial" pitchFamily="34" charset="0"/>
              <a:buChar char="•"/>
            </a:pPr>
            <a:r>
              <a:rPr lang="en-GB" dirty="0">
                <a:solidFill>
                  <a:srgbClr val="240B8D"/>
                </a:solidFill>
                <a:latin typeface="Arial" panose="020B0604020202020204" pitchFamily="34" charset="0"/>
                <a:cs typeface="Arial" panose="020B0604020202020204" pitchFamily="34" charset="0"/>
              </a:rPr>
              <a:t>Peer support network</a:t>
            </a:r>
          </a:p>
          <a:p>
            <a:pPr>
              <a:buFont typeface="Arial" pitchFamily="34" charset="0"/>
              <a:buChar char="•"/>
            </a:pPr>
            <a:r>
              <a:rPr lang="en-GB" dirty="0">
                <a:solidFill>
                  <a:srgbClr val="240B8D"/>
                </a:solidFill>
                <a:latin typeface="Arial" panose="020B0604020202020204" pitchFamily="34" charset="0"/>
                <a:cs typeface="Arial" panose="020B0604020202020204" pitchFamily="34" charset="0"/>
              </a:rPr>
              <a:t>Regular contact – teleconferences and meetings</a:t>
            </a:r>
          </a:p>
          <a:p>
            <a:pPr>
              <a:buFont typeface="Arial" pitchFamily="34" charset="0"/>
              <a:buChar char="•"/>
            </a:pPr>
            <a:r>
              <a:rPr lang="en-GB" dirty="0">
                <a:solidFill>
                  <a:srgbClr val="240B8D"/>
                </a:solidFill>
                <a:latin typeface="Arial" panose="020B0604020202020204" pitchFamily="34" charset="0"/>
                <a:cs typeface="Arial" panose="020B0604020202020204" pitchFamily="34" charset="0"/>
              </a:rPr>
              <a:t>Media training</a:t>
            </a:r>
          </a:p>
          <a:p>
            <a:endParaRPr lang="en-GB" dirty="0">
              <a:solidFill>
                <a:srgbClr val="240B8D"/>
              </a:solidFill>
              <a:latin typeface="Arial" panose="020B0604020202020204" pitchFamily="34" charset="0"/>
              <a:cs typeface="Arial" panose="020B0604020202020204" pitchFamily="34" charset="0"/>
            </a:endParaRPr>
          </a:p>
          <a:p>
            <a:r>
              <a:rPr lang="en-GB" dirty="0">
                <a:solidFill>
                  <a:srgbClr val="240B8D"/>
                </a:solidFill>
                <a:latin typeface="Arial" panose="020B0604020202020204" pitchFamily="34" charset="0"/>
                <a:cs typeface="Arial" panose="020B0604020202020204" pitchFamily="34" charset="0"/>
              </a:rPr>
              <a:t>Close links with colleagues in </a:t>
            </a:r>
          </a:p>
          <a:p>
            <a:pPr>
              <a:buFont typeface="Arial" pitchFamily="34" charset="0"/>
              <a:buChar char="•"/>
            </a:pPr>
            <a:r>
              <a:rPr lang="en-GB" dirty="0">
                <a:solidFill>
                  <a:srgbClr val="240B8D"/>
                </a:solidFill>
                <a:latin typeface="Arial" panose="020B0604020202020204" pitchFamily="34" charset="0"/>
                <a:cs typeface="Arial" panose="020B0604020202020204" pitchFamily="34" charset="0"/>
              </a:rPr>
              <a:t>Japan</a:t>
            </a:r>
          </a:p>
          <a:p>
            <a:pPr>
              <a:buFont typeface="Arial" pitchFamily="34" charset="0"/>
              <a:buChar char="•"/>
            </a:pPr>
            <a:r>
              <a:rPr lang="en-GB" dirty="0">
                <a:solidFill>
                  <a:srgbClr val="240B8D"/>
                </a:solidFill>
                <a:latin typeface="Arial" panose="020B0604020202020204" pitchFamily="34" charset="0"/>
                <a:cs typeface="Arial" panose="020B0604020202020204" pitchFamily="34" charset="0"/>
              </a:rPr>
              <a:t>Australia </a:t>
            </a:r>
          </a:p>
          <a:p>
            <a:pPr>
              <a:buFont typeface="Arial" pitchFamily="34" charset="0"/>
              <a:buChar char="•"/>
            </a:pPr>
            <a:r>
              <a:rPr lang="en-GB" dirty="0">
                <a:solidFill>
                  <a:srgbClr val="240B8D"/>
                </a:solidFill>
                <a:latin typeface="Arial" panose="020B0604020202020204" pitchFamily="34" charset="0"/>
                <a:cs typeface="Arial" panose="020B0604020202020204" pitchFamily="34" charset="0"/>
              </a:rPr>
              <a:t>New Zealand</a:t>
            </a:r>
            <a:endParaRPr lang="en-IE" dirty="0">
              <a:solidFill>
                <a:srgbClr val="240B8D"/>
              </a:solidFill>
              <a:latin typeface="Arial" panose="020B0604020202020204" pitchFamily="34" charset="0"/>
              <a:cs typeface="Arial" panose="020B0604020202020204" pitchFamily="34" charset="0"/>
            </a:endParaRPr>
          </a:p>
        </p:txBody>
      </p:sp>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38800" y="1143000"/>
            <a:ext cx="2294851"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483"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30833" t="39367" r="31471" b="34841"/>
          <a:stretch/>
        </p:blipFill>
        <p:spPr bwMode="auto">
          <a:xfrm>
            <a:off x="4191000" y="3657600"/>
            <a:ext cx="4599008" cy="1704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a:extLst>
              <a:ext uri="{FF2B5EF4-FFF2-40B4-BE49-F238E27FC236}">
                <a16:creationId xmlns:a16="http://schemas.microsoft.com/office/drawing/2014/main" id="{ACFC5292-7204-48C5-9F3C-F92B47BA5ABC}"/>
              </a:ext>
            </a:extLst>
          </p:cNvPr>
          <p:cNvSpPr/>
          <p:nvPr/>
        </p:nvSpPr>
        <p:spPr>
          <a:xfrm>
            <a:off x="3904702" y="6181968"/>
            <a:ext cx="1334596" cy="369332"/>
          </a:xfrm>
          <a:prstGeom prst="rect">
            <a:avLst/>
          </a:prstGeom>
        </p:spPr>
        <p:txBody>
          <a:bodyPr wrap="none">
            <a:spAutoFit/>
          </a:bodyPr>
          <a:lstStyle/>
          <a:p>
            <a:r>
              <a:rPr lang="en-GB" altLang="en-US" dirty="0">
                <a:solidFill>
                  <a:srgbClr val="240B8D"/>
                </a:solidFill>
                <a:latin typeface="Arial" panose="020B0604020202020204" pitchFamily="34" charset="0"/>
                <a:cs typeface="Arial" panose="020B0604020202020204" pitchFamily="34" charset="0"/>
              </a:rPr>
              <a:t>www.hpv.ie</a:t>
            </a:r>
          </a:p>
        </p:txBody>
      </p:sp>
    </p:spTree>
    <p:extLst>
      <p:ext uri="{BB962C8B-B14F-4D97-AF65-F5344CB8AC3E}">
        <p14:creationId xmlns:p14="http://schemas.microsoft.com/office/powerpoint/2010/main" val="11927736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a:extLst>
              <a:ext uri="{FF2B5EF4-FFF2-40B4-BE49-F238E27FC236}">
                <a16:creationId xmlns:a16="http://schemas.microsoft.com/office/drawing/2014/main" id="{4414F94B-EDE1-4C67-9986-E608F63D19C0}"/>
              </a:ext>
            </a:extLst>
          </p:cNvPr>
          <p:cNvSpPr>
            <a:spLocks noGrp="1"/>
          </p:cNvSpPr>
          <p:nvPr>
            <p:ph type="title"/>
          </p:nvPr>
        </p:nvSpPr>
        <p:spPr>
          <a:xfrm>
            <a:off x="395288" y="115888"/>
            <a:ext cx="8229600" cy="1143000"/>
          </a:xfrm>
        </p:spPr>
        <p:txBody>
          <a:bodyPr/>
          <a:lstStyle/>
          <a:p>
            <a:pPr algn="ctr" eaLnBrk="1" hangingPunct="1"/>
            <a:r>
              <a:rPr lang="en-GB" altLang="en-US" sz="3200" dirty="0">
                <a:solidFill>
                  <a:schemeClr val="accent5">
                    <a:lumMod val="75000"/>
                  </a:schemeClr>
                </a:solidFill>
                <a:latin typeface="Arial" panose="020B0604020202020204" pitchFamily="34" charset="0"/>
                <a:cs typeface="Arial" panose="020B0604020202020204" pitchFamily="34" charset="0"/>
              </a:rPr>
              <a:t>Political support </a:t>
            </a:r>
            <a:endParaRPr lang="en-IE" altLang="en-US" sz="3200" dirty="0">
              <a:solidFill>
                <a:schemeClr val="accent5">
                  <a:lumMod val="75000"/>
                </a:schemeClr>
              </a:solidFill>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56CEE77A-A2A2-4A47-888B-B053C2648742}"/>
              </a:ext>
            </a:extLst>
          </p:cNvPr>
          <p:cNvSpPr>
            <a:spLocks noGrp="1"/>
          </p:cNvSpPr>
          <p:nvPr>
            <p:ph idx="1"/>
          </p:nvPr>
        </p:nvSpPr>
        <p:spPr>
          <a:xfrm>
            <a:off x="179387" y="1557338"/>
            <a:ext cx="5030175" cy="4525962"/>
          </a:xfrm>
        </p:spPr>
        <p:txBody>
          <a:bodyPr rtlCol="0">
            <a:normAutofit/>
          </a:bodyPr>
          <a:lstStyle/>
          <a:p>
            <a:pPr eaLnBrk="1" fontAlgn="auto" hangingPunct="1">
              <a:spcAft>
                <a:spcPts val="0"/>
              </a:spcAft>
              <a:defRPr/>
            </a:pPr>
            <a:r>
              <a:rPr lang="en-GB" sz="2400" dirty="0">
                <a:solidFill>
                  <a:srgbClr val="240B8D"/>
                </a:solidFill>
                <a:latin typeface="Arial" pitchFamily="34" charset="0"/>
                <a:cs typeface="Arial" pitchFamily="34" charset="0"/>
              </a:rPr>
              <a:t>Minister for Health (age 31)</a:t>
            </a:r>
            <a:endParaRPr lang="en-IE" sz="2400" dirty="0">
              <a:solidFill>
                <a:srgbClr val="240B8D"/>
              </a:solidFill>
              <a:latin typeface="Arial" pitchFamily="34" charset="0"/>
              <a:cs typeface="Arial" pitchFamily="34" charset="0"/>
            </a:endParaRPr>
          </a:p>
          <a:p>
            <a:pPr eaLnBrk="1" fontAlgn="auto" hangingPunct="1">
              <a:spcAft>
                <a:spcPts val="0"/>
              </a:spcAft>
              <a:defRPr/>
            </a:pPr>
            <a:endParaRPr lang="en-IE" sz="2400" dirty="0">
              <a:solidFill>
                <a:srgbClr val="240B8D"/>
              </a:solidFill>
              <a:latin typeface="Arial" pitchFamily="34" charset="0"/>
              <a:cs typeface="Arial" pitchFamily="34" charset="0"/>
            </a:endParaRPr>
          </a:p>
          <a:p>
            <a:pPr eaLnBrk="1" fontAlgn="auto" hangingPunct="1">
              <a:spcAft>
                <a:spcPts val="0"/>
              </a:spcAft>
              <a:defRPr/>
            </a:pPr>
            <a:r>
              <a:rPr lang="en-GB" sz="2400" dirty="0">
                <a:solidFill>
                  <a:srgbClr val="240B8D"/>
                </a:solidFill>
                <a:latin typeface="Arial" pitchFamily="34" charset="0"/>
                <a:cs typeface="Arial" pitchFamily="34" charset="0"/>
              </a:rPr>
              <a:t>Very supportive</a:t>
            </a:r>
          </a:p>
          <a:p>
            <a:pPr marL="0" indent="0" eaLnBrk="1" fontAlgn="auto" hangingPunct="1">
              <a:spcAft>
                <a:spcPts val="0"/>
              </a:spcAft>
              <a:buNone/>
              <a:defRPr/>
            </a:pPr>
            <a:endParaRPr lang="en-IE" sz="2400" dirty="0">
              <a:solidFill>
                <a:srgbClr val="240B8D"/>
              </a:solidFill>
              <a:latin typeface="Arial" pitchFamily="34" charset="0"/>
              <a:cs typeface="Arial" pitchFamily="34" charset="0"/>
            </a:endParaRPr>
          </a:p>
          <a:p>
            <a:pPr eaLnBrk="1" fontAlgn="auto" hangingPunct="1">
              <a:spcAft>
                <a:spcPts val="0"/>
              </a:spcAft>
              <a:defRPr/>
            </a:pPr>
            <a:r>
              <a:rPr lang="en-IE" sz="2400" dirty="0">
                <a:solidFill>
                  <a:srgbClr val="240B8D"/>
                </a:solidFill>
                <a:latin typeface="Arial" pitchFamily="34" charset="0"/>
                <a:cs typeface="Arial" pitchFamily="34" charset="0"/>
              </a:rPr>
              <a:t>“If you want to give medical advice on vaccinations, become a doctor. If not, get out of the way and stay away from our public health policy.”</a:t>
            </a:r>
          </a:p>
          <a:p>
            <a:pPr eaLnBrk="1" fontAlgn="auto" hangingPunct="1">
              <a:spcAft>
                <a:spcPts val="0"/>
              </a:spcAft>
              <a:defRPr/>
            </a:pPr>
            <a:endParaRPr lang="en-IE" dirty="0"/>
          </a:p>
        </p:txBody>
      </p:sp>
      <p:sp>
        <p:nvSpPr>
          <p:cNvPr id="4" name="Footer Placeholder 3">
            <a:extLst>
              <a:ext uri="{FF2B5EF4-FFF2-40B4-BE49-F238E27FC236}">
                <a16:creationId xmlns:a16="http://schemas.microsoft.com/office/drawing/2014/main" id="{58080021-A985-40A0-BC50-7736E4AD7AE9}"/>
              </a:ext>
            </a:extLst>
          </p:cNvPr>
          <p:cNvSpPr>
            <a:spLocks noGrp="1"/>
          </p:cNvSpPr>
          <p:nvPr>
            <p:ph type="ftr" sz="quarter" idx="11"/>
          </p:nvPr>
        </p:nvSpPr>
        <p:spPr/>
        <p:txBody>
          <a:bodyPr/>
          <a:lstStyle/>
          <a:p>
            <a:pPr>
              <a:defRPr/>
            </a:pPr>
            <a:r>
              <a:rPr lang="en-GB" sz="1800"/>
              <a:t>www.hpv.ie</a:t>
            </a:r>
            <a:r>
              <a:rPr lang="en-GB" sz="1800" b="0">
                <a:solidFill>
                  <a:schemeClr val="tx1">
                    <a:tint val="75000"/>
                  </a:schemeClr>
                </a:solidFill>
              </a:rPr>
              <a:t> </a:t>
            </a:r>
            <a:endParaRPr lang="en-US" sz="1800" b="0">
              <a:solidFill>
                <a:schemeClr val="tx1">
                  <a:tint val="75000"/>
                </a:schemeClr>
              </a:solidFill>
            </a:endParaRPr>
          </a:p>
        </p:txBody>
      </p:sp>
      <p:pic>
        <p:nvPicPr>
          <p:cNvPr id="29701" name="Picture 4">
            <a:extLst>
              <a:ext uri="{FF2B5EF4-FFF2-40B4-BE49-F238E27FC236}">
                <a16:creationId xmlns:a16="http://schemas.microsoft.com/office/drawing/2014/main" id="{F3C7F13B-6680-4B08-B200-A42191E074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5400" y="1025525"/>
            <a:ext cx="3138488" cy="2089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702" name="Picture 7">
            <a:extLst>
              <a:ext uri="{FF2B5EF4-FFF2-40B4-BE49-F238E27FC236}">
                <a16:creationId xmlns:a16="http://schemas.microsoft.com/office/drawing/2014/main" id="{FEE83486-448F-4CEA-A17B-524CEA6CDF0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2501" t="11691" r="42000" b="44154"/>
          <a:stretch>
            <a:fillRect/>
          </a:stretch>
        </p:blipFill>
        <p:spPr bwMode="auto">
          <a:xfrm>
            <a:off x="5174534" y="3587604"/>
            <a:ext cx="3000220" cy="20227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Title 1">
            <a:extLst>
              <a:ext uri="{FF2B5EF4-FFF2-40B4-BE49-F238E27FC236}">
                <a16:creationId xmlns:a16="http://schemas.microsoft.com/office/drawing/2014/main" id="{4DDE7A56-8CE3-4208-B003-5D4E7EE76535}"/>
              </a:ext>
            </a:extLst>
          </p:cNvPr>
          <p:cNvSpPr>
            <a:spLocks noGrp="1"/>
          </p:cNvSpPr>
          <p:nvPr>
            <p:ph type="title"/>
          </p:nvPr>
        </p:nvSpPr>
        <p:spPr>
          <a:xfrm>
            <a:off x="395288" y="115888"/>
            <a:ext cx="8229600" cy="492125"/>
          </a:xfrm>
        </p:spPr>
        <p:txBody>
          <a:bodyPr>
            <a:normAutofit fontScale="90000"/>
          </a:bodyPr>
          <a:lstStyle/>
          <a:p>
            <a:pPr algn="ctr"/>
            <a:r>
              <a:rPr lang="en-IE" altLang="en-US" sz="3200" dirty="0">
                <a:solidFill>
                  <a:schemeClr val="accent5">
                    <a:lumMod val="75000"/>
                  </a:schemeClr>
                </a:solidFill>
                <a:latin typeface="Arial" panose="020B0604020202020204" pitchFamily="34" charset="0"/>
                <a:cs typeface="Arial" panose="020B0604020202020204" pitchFamily="34" charset="0"/>
              </a:rPr>
              <a:t>2017/18 campaign launch</a:t>
            </a:r>
          </a:p>
        </p:txBody>
      </p:sp>
      <p:sp>
        <p:nvSpPr>
          <p:cNvPr id="125955" name="Content Placeholder 2">
            <a:extLst>
              <a:ext uri="{FF2B5EF4-FFF2-40B4-BE49-F238E27FC236}">
                <a16:creationId xmlns:a16="http://schemas.microsoft.com/office/drawing/2014/main" id="{8F709C35-9DB5-40D7-B489-27C8FE8F6641}"/>
              </a:ext>
            </a:extLst>
          </p:cNvPr>
          <p:cNvSpPr>
            <a:spLocks noGrp="1"/>
          </p:cNvSpPr>
          <p:nvPr>
            <p:ph idx="1"/>
          </p:nvPr>
        </p:nvSpPr>
        <p:spPr>
          <a:xfrm>
            <a:off x="179388" y="1557338"/>
            <a:ext cx="4648200" cy="4525962"/>
          </a:xfrm>
        </p:spPr>
        <p:txBody>
          <a:bodyPr/>
          <a:lstStyle/>
          <a:p>
            <a:pPr marL="0" indent="0"/>
            <a:endParaRPr lang="en-IE" altLang="en-US" sz="3100">
              <a:latin typeface="Arial" panose="020B0604020202020204" pitchFamily="34" charset="0"/>
              <a:cs typeface="Arial" panose="020B0604020202020204" pitchFamily="34" charset="0"/>
            </a:endParaRPr>
          </a:p>
          <a:p>
            <a:pPr marL="0" indent="0"/>
            <a:endParaRPr lang="en-IE" altLang="en-US" sz="3100">
              <a:latin typeface="Arial" panose="020B0604020202020204" pitchFamily="34" charset="0"/>
              <a:cs typeface="Arial" panose="020B0604020202020204" pitchFamily="34" charset="0"/>
            </a:endParaRPr>
          </a:p>
          <a:p>
            <a:pPr marL="0" indent="0">
              <a:buFontTx/>
              <a:buChar char="•"/>
            </a:pPr>
            <a:endParaRPr lang="en-IE" altLang="en-US">
              <a:latin typeface="Arial" panose="020B0604020202020204" pitchFamily="34" charset="0"/>
              <a:cs typeface="Arial" panose="020B0604020202020204" pitchFamily="34" charset="0"/>
            </a:endParaRPr>
          </a:p>
        </p:txBody>
      </p:sp>
      <p:sp>
        <p:nvSpPr>
          <p:cNvPr id="125956" name="Footer Placeholder 3">
            <a:extLst>
              <a:ext uri="{FF2B5EF4-FFF2-40B4-BE49-F238E27FC236}">
                <a16:creationId xmlns:a16="http://schemas.microsoft.com/office/drawing/2014/main" id="{8EA46379-FDF8-4F98-9CA7-1691998DDB8C}"/>
              </a:ext>
            </a:extLst>
          </p:cNvPr>
          <p:cNvSpPr>
            <a:spLocks noGrp="1"/>
          </p:cNvSpPr>
          <p:nvPr>
            <p:ph type="ftr" sz="quarter" idx="10"/>
          </p:nvPr>
        </p:nvSpPr>
        <p:spPr bwMode="auto">
          <a:xfrm>
            <a:off x="3563938" y="6381750"/>
            <a:ext cx="2103437" cy="2762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numCol="1" anchor="t" anchorCtr="0" compatLnSpc="1">
            <a:prstTxWarp prst="textNoShape">
              <a:avLst/>
            </a:prstTxWarp>
          </a:bodyPr>
          <a:lstStyle>
            <a:lvl1pPr eaLnBrk="0" hangingPunct="0">
              <a:defRPr sz="1400" b="1">
                <a:solidFill>
                  <a:schemeClr val="accent2"/>
                </a:solidFill>
                <a:latin typeface="Arial" panose="020B0604020202020204" pitchFamily="34" charset="0"/>
              </a:defRPr>
            </a:lvl1pPr>
            <a:lvl2pPr marL="742950" indent="-285750" eaLnBrk="0" hangingPunct="0">
              <a:defRPr sz="1400" b="1">
                <a:solidFill>
                  <a:schemeClr val="accent2"/>
                </a:solidFill>
                <a:latin typeface="Arial" panose="020B0604020202020204" pitchFamily="34" charset="0"/>
              </a:defRPr>
            </a:lvl2pPr>
            <a:lvl3pPr marL="1143000" indent="-228600" eaLnBrk="0" hangingPunct="0">
              <a:defRPr sz="1400" b="1">
                <a:solidFill>
                  <a:schemeClr val="accent2"/>
                </a:solidFill>
                <a:latin typeface="Arial" panose="020B0604020202020204" pitchFamily="34" charset="0"/>
              </a:defRPr>
            </a:lvl3pPr>
            <a:lvl4pPr marL="1600200" indent="-228600" eaLnBrk="0" hangingPunct="0">
              <a:defRPr sz="1400" b="1">
                <a:solidFill>
                  <a:schemeClr val="accent2"/>
                </a:solidFill>
                <a:latin typeface="Arial" panose="020B0604020202020204" pitchFamily="34" charset="0"/>
              </a:defRPr>
            </a:lvl4pPr>
            <a:lvl5pPr marL="2057400" indent="-228600" eaLnBrk="0" hangingPunct="0">
              <a:defRPr sz="1400" b="1">
                <a:solidFill>
                  <a:schemeClr val="accent2"/>
                </a:solidFill>
                <a:latin typeface="Arial" panose="020B0604020202020204" pitchFamily="34" charset="0"/>
              </a:defRPr>
            </a:lvl5pPr>
            <a:lvl6pPr marL="2514600" indent="-228600" eaLnBrk="0" fontAlgn="base" hangingPunct="0">
              <a:spcBef>
                <a:spcPct val="0"/>
              </a:spcBef>
              <a:spcAft>
                <a:spcPct val="0"/>
              </a:spcAft>
              <a:defRPr sz="1400" b="1">
                <a:solidFill>
                  <a:schemeClr val="accent2"/>
                </a:solidFill>
                <a:latin typeface="Arial" panose="020B0604020202020204" pitchFamily="34" charset="0"/>
              </a:defRPr>
            </a:lvl6pPr>
            <a:lvl7pPr marL="2971800" indent="-228600" eaLnBrk="0" fontAlgn="base" hangingPunct="0">
              <a:spcBef>
                <a:spcPct val="0"/>
              </a:spcBef>
              <a:spcAft>
                <a:spcPct val="0"/>
              </a:spcAft>
              <a:defRPr sz="1400" b="1">
                <a:solidFill>
                  <a:schemeClr val="accent2"/>
                </a:solidFill>
                <a:latin typeface="Arial" panose="020B0604020202020204" pitchFamily="34" charset="0"/>
              </a:defRPr>
            </a:lvl7pPr>
            <a:lvl8pPr marL="3429000" indent="-228600" eaLnBrk="0" fontAlgn="base" hangingPunct="0">
              <a:spcBef>
                <a:spcPct val="0"/>
              </a:spcBef>
              <a:spcAft>
                <a:spcPct val="0"/>
              </a:spcAft>
              <a:defRPr sz="1400" b="1">
                <a:solidFill>
                  <a:schemeClr val="accent2"/>
                </a:solidFill>
                <a:latin typeface="Arial" panose="020B0604020202020204" pitchFamily="34" charset="0"/>
              </a:defRPr>
            </a:lvl8pPr>
            <a:lvl9pPr marL="3886200" indent="-228600" eaLnBrk="0" fontAlgn="base" hangingPunct="0">
              <a:spcBef>
                <a:spcPct val="0"/>
              </a:spcBef>
              <a:spcAft>
                <a:spcPct val="0"/>
              </a:spcAft>
              <a:defRPr sz="1400" b="1">
                <a:solidFill>
                  <a:schemeClr val="accent2"/>
                </a:solidFill>
                <a:latin typeface="Arial" panose="020B0604020202020204" pitchFamily="34" charset="0"/>
              </a:defRPr>
            </a:lvl9pPr>
          </a:lstStyle>
          <a:p>
            <a:pPr algn="l" eaLnBrk="1" hangingPunct="1"/>
            <a:r>
              <a:rPr lang="en-GB" altLang="en-US" sz="1800" b="0" dirty="0">
                <a:solidFill>
                  <a:srgbClr val="240B8D"/>
                </a:solidFill>
              </a:rPr>
              <a:t>www.hpv.ie </a:t>
            </a:r>
            <a:endParaRPr lang="en-US" altLang="en-US" sz="1800" b="0" dirty="0">
              <a:solidFill>
                <a:srgbClr val="240B8D"/>
              </a:solidFill>
            </a:endParaRPr>
          </a:p>
        </p:txBody>
      </p:sp>
      <p:pic>
        <p:nvPicPr>
          <p:cNvPr id="125957" name="Picture 4">
            <a:extLst>
              <a:ext uri="{FF2B5EF4-FFF2-40B4-BE49-F238E27FC236}">
                <a16:creationId xmlns:a16="http://schemas.microsoft.com/office/drawing/2014/main" id="{1A44D788-2B77-4195-BF10-FC1EEED785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02256" y="1016000"/>
            <a:ext cx="3517683" cy="2341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5958" name="Picture 4">
            <a:extLst>
              <a:ext uri="{FF2B5EF4-FFF2-40B4-BE49-F238E27FC236}">
                <a16:creationId xmlns:a16="http://schemas.microsoft.com/office/drawing/2014/main" id="{9A1DE9DE-394D-4678-A06C-8BD532B1D6E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0022" y="1016000"/>
            <a:ext cx="3773091" cy="2500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5959" name="Picture 5">
            <a:extLst>
              <a:ext uri="{FF2B5EF4-FFF2-40B4-BE49-F238E27FC236}">
                <a16:creationId xmlns:a16="http://schemas.microsoft.com/office/drawing/2014/main" id="{5BFD247C-7854-49BD-AA6F-258D92B77DB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0022" y="4011616"/>
            <a:ext cx="3175000" cy="2376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E49C5AF7-189A-4DC1-ADDE-254C64CABCD4}"/>
              </a:ext>
            </a:extLst>
          </p:cNvPr>
          <p:cNvPicPr>
            <a:picLocks noChangeAspect="1"/>
          </p:cNvPicPr>
          <p:nvPr/>
        </p:nvPicPr>
        <p:blipFill rotWithShape="1">
          <a:blip r:embed="rId6"/>
          <a:srcRect l="23762" t="39033" r="44166" b="47917"/>
          <a:stretch/>
        </p:blipFill>
        <p:spPr>
          <a:xfrm>
            <a:off x="4453356" y="3554898"/>
            <a:ext cx="4171532" cy="919432"/>
          </a:xfrm>
          <a:prstGeom prst="rect">
            <a:avLst/>
          </a:prstGeom>
        </p:spPr>
      </p:pic>
      <p:pic>
        <p:nvPicPr>
          <p:cNvPr id="3" name="Picture 2">
            <a:extLst>
              <a:ext uri="{FF2B5EF4-FFF2-40B4-BE49-F238E27FC236}">
                <a16:creationId xmlns:a16="http://schemas.microsoft.com/office/drawing/2014/main" id="{68E03166-A911-44BB-A848-BF0D6E2F071E}"/>
              </a:ext>
            </a:extLst>
          </p:cNvPr>
          <p:cNvPicPr>
            <a:picLocks noChangeAspect="1"/>
          </p:cNvPicPr>
          <p:nvPr/>
        </p:nvPicPr>
        <p:blipFill rotWithShape="1">
          <a:blip r:embed="rId7"/>
          <a:srcRect l="22844" t="41912" r="42434" b="45417"/>
          <a:stretch/>
        </p:blipFill>
        <p:spPr>
          <a:xfrm>
            <a:off x="4453355" y="4795081"/>
            <a:ext cx="4171533" cy="809555"/>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imon Harris HPV RT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217815" y="1647442"/>
            <a:ext cx="6251170" cy="3521786"/>
          </a:xfrm>
          <a:prstGeom prst="rect">
            <a:avLst/>
          </a:prstGeom>
        </p:spPr>
      </p:pic>
      <p:sp>
        <p:nvSpPr>
          <p:cNvPr id="3" name="TextBox 2">
            <a:extLst>
              <a:ext uri="{FF2B5EF4-FFF2-40B4-BE49-F238E27FC236}">
                <a16:creationId xmlns:a16="http://schemas.microsoft.com/office/drawing/2014/main" id="{22298299-C121-481F-9137-3EF0E77542CE}"/>
              </a:ext>
            </a:extLst>
          </p:cNvPr>
          <p:cNvSpPr txBox="1"/>
          <p:nvPr/>
        </p:nvSpPr>
        <p:spPr>
          <a:xfrm>
            <a:off x="1015068" y="545284"/>
            <a:ext cx="6954473" cy="954107"/>
          </a:xfrm>
          <a:prstGeom prst="rect">
            <a:avLst/>
          </a:prstGeom>
          <a:noFill/>
        </p:spPr>
        <p:txBody>
          <a:bodyPr wrap="square" rtlCol="0">
            <a:spAutoFit/>
          </a:bodyPr>
          <a:lstStyle/>
          <a:p>
            <a:pPr algn="ctr"/>
            <a:r>
              <a:rPr lang="en-US" sz="2800" dirty="0">
                <a:solidFill>
                  <a:schemeClr val="accent5">
                    <a:lumMod val="75000"/>
                  </a:schemeClr>
                </a:solidFill>
                <a:latin typeface="Arial" panose="020B0604020202020204" pitchFamily="34" charset="0"/>
                <a:cs typeface="Arial" panose="020B0604020202020204" pitchFamily="34" charset="0"/>
              </a:rPr>
              <a:t>Radio interview with the Minister for Health August 2017</a:t>
            </a:r>
          </a:p>
        </p:txBody>
      </p:sp>
      <p:sp>
        <p:nvSpPr>
          <p:cNvPr id="4" name="Rectangle 3">
            <a:extLst>
              <a:ext uri="{FF2B5EF4-FFF2-40B4-BE49-F238E27FC236}">
                <a16:creationId xmlns:a16="http://schemas.microsoft.com/office/drawing/2014/main" id="{67A0C5E1-7743-4F37-A500-DD34E135423E}"/>
              </a:ext>
            </a:extLst>
          </p:cNvPr>
          <p:cNvSpPr/>
          <p:nvPr/>
        </p:nvSpPr>
        <p:spPr>
          <a:xfrm>
            <a:off x="3676102" y="6312716"/>
            <a:ext cx="1334596" cy="369332"/>
          </a:xfrm>
          <a:prstGeom prst="rect">
            <a:avLst/>
          </a:prstGeom>
        </p:spPr>
        <p:txBody>
          <a:bodyPr wrap="none">
            <a:spAutoFit/>
          </a:bodyPr>
          <a:lstStyle/>
          <a:p>
            <a:r>
              <a:rPr lang="en-GB" altLang="en-US" dirty="0">
                <a:solidFill>
                  <a:srgbClr val="240B8D"/>
                </a:solidFill>
                <a:latin typeface="Arial" panose="020B0604020202020204" pitchFamily="34" charset="0"/>
                <a:cs typeface="Arial" panose="020B0604020202020204" pitchFamily="34" charset="0"/>
              </a:rPr>
              <a:t>www.hpv.ie</a:t>
            </a:r>
          </a:p>
        </p:txBody>
      </p:sp>
    </p:spTree>
    <p:extLst>
      <p:ext uri="{BB962C8B-B14F-4D97-AF65-F5344CB8AC3E}">
        <p14:creationId xmlns:p14="http://schemas.microsoft.com/office/powerpoint/2010/main" val="229793506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82" name="TextBox 6"/>
          <p:cNvSpPr txBox="1">
            <a:spLocks noChangeArrowheads="1"/>
          </p:cNvSpPr>
          <p:nvPr/>
        </p:nvSpPr>
        <p:spPr bwMode="auto">
          <a:xfrm>
            <a:off x="377825" y="692150"/>
            <a:ext cx="7686675"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eaLnBrk="0" hangingPunct="0">
              <a:defRPr sz="1400" b="1">
                <a:solidFill>
                  <a:schemeClr val="accent2"/>
                </a:solidFill>
                <a:latin typeface="Arial" pitchFamily="34" charset="0"/>
              </a:defRPr>
            </a:lvl1pPr>
            <a:lvl2pPr marL="742950" indent="-285750" eaLnBrk="0" hangingPunct="0">
              <a:defRPr sz="1400" b="1">
                <a:solidFill>
                  <a:schemeClr val="accent2"/>
                </a:solidFill>
                <a:latin typeface="Arial" pitchFamily="34" charset="0"/>
              </a:defRPr>
            </a:lvl2pPr>
            <a:lvl3pPr marL="1143000" indent="-228600" eaLnBrk="0" hangingPunct="0">
              <a:defRPr sz="1400" b="1">
                <a:solidFill>
                  <a:schemeClr val="accent2"/>
                </a:solidFill>
                <a:latin typeface="Arial" pitchFamily="34" charset="0"/>
              </a:defRPr>
            </a:lvl3pPr>
            <a:lvl4pPr marL="1600200" indent="-228600" eaLnBrk="0" hangingPunct="0">
              <a:defRPr sz="1400" b="1">
                <a:solidFill>
                  <a:schemeClr val="accent2"/>
                </a:solidFill>
                <a:latin typeface="Arial" pitchFamily="34" charset="0"/>
              </a:defRPr>
            </a:lvl4pPr>
            <a:lvl5pPr marL="2057400" indent="-228600" eaLnBrk="0" hangingPunct="0">
              <a:defRPr sz="1400" b="1">
                <a:solidFill>
                  <a:schemeClr val="accent2"/>
                </a:solidFill>
                <a:latin typeface="Arial" pitchFamily="34" charset="0"/>
              </a:defRPr>
            </a:lvl5pPr>
            <a:lvl6pPr marL="2514600" indent="-228600" eaLnBrk="0" fontAlgn="base" hangingPunct="0">
              <a:spcBef>
                <a:spcPct val="0"/>
              </a:spcBef>
              <a:spcAft>
                <a:spcPct val="0"/>
              </a:spcAft>
              <a:defRPr sz="1400" b="1">
                <a:solidFill>
                  <a:schemeClr val="accent2"/>
                </a:solidFill>
                <a:latin typeface="Arial" pitchFamily="34" charset="0"/>
              </a:defRPr>
            </a:lvl6pPr>
            <a:lvl7pPr marL="2971800" indent="-228600" eaLnBrk="0" fontAlgn="base" hangingPunct="0">
              <a:spcBef>
                <a:spcPct val="0"/>
              </a:spcBef>
              <a:spcAft>
                <a:spcPct val="0"/>
              </a:spcAft>
              <a:defRPr sz="1400" b="1">
                <a:solidFill>
                  <a:schemeClr val="accent2"/>
                </a:solidFill>
                <a:latin typeface="Arial" pitchFamily="34" charset="0"/>
              </a:defRPr>
            </a:lvl7pPr>
            <a:lvl8pPr marL="3429000" indent="-228600" eaLnBrk="0" fontAlgn="base" hangingPunct="0">
              <a:spcBef>
                <a:spcPct val="0"/>
              </a:spcBef>
              <a:spcAft>
                <a:spcPct val="0"/>
              </a:spcAft>
              <a:defRPr sz="1400" b="1">
                <a:solidFill>
                  <a:schemeClr val="accent2"/>
                </a:solidFill>
                <a:latin typeface="Arial" pitchFamily="34" charset="0"/>
              </a:defRPr>
            </a:lvl8pPr>
            <a:lvl9pPr marL="3886200" indent="-228600" eaLnBrk="0" fontAlgn="base" hangingPunct="0">
              <a:spcBef>
                <a:spcPct val="0"/>
              </a:spcBef>
              <a:spcAft>
                <a:spcPct val="0"/>
              </a:spcAft>
              <a:defRPr sz="1400" b="1">
                <a:solidFill>
                  <a:schemeClr val="accent2"/>
                </a:solidFill>
                <a:latin typeface="Arial" pitchFamily="34" charset="0"/>
              </a:defRPr>
            </a:lvl9pPr>
          </a:lstStyle>
          <a:p>
            <a:pPr eaLnBrk="1" fontAlgn="base" hangingPunct="1">
              <a:spcBef>
                <a:spcPct val="0"/>
              </a:spcBef>
              <a:spcAft>
                <a:spcPct val="0"/>
              </a:spcAft>
              <a:buFont typeface="Arial" pitchFamily="34" charset="0"/>
              <a:buChar char="•"/>
            </a:pPr>
            <a:r>
              <a:rPr lang="en-GB" sz="2800" b="0" dirty="0">
                <a:solidFill>
                  <a:srgbClr val="FFFFFF"/>
                </a:solidFill>
              </a:rPr>
              <a:t>Increase in uptake in 2016/17</a:t>
            </a:r>
          </a:p>
          <a:p>
            <a:pPr eaLnBrk="1" fontAlgn="base" hangingPunct="1">
              <a:spcBef>
                <a:spcPct val="0"/>
              </a:spcBef>
              <a:spcAft>
                <a:spcPct val="0"/>
              </a:spcAft>
              <a:buFont typeface="Arial" pitchFamily="34" charset="0"/>
              <a:buChar char="•"/>
            </a:pPr>
            <a:r>
              <a:rPr lang="en-GB" sz="2800" b="0" dirty="0">
                <a:solidFill>
                  <a:srgbClr val="FFFFFF"/>
                </a:solidFill>
              </a:rPr>
              <a:t>Increase in 1</a:t>
            </a:r>
            <a:r>
              <a:rPr lang="en-GB" sz="2800" b="0" baseline="30000" dirty="0">
                <a:solidFill>
                  <a:srgbClr val="FFFFFF"/>
                </a:solidFill>
              </a:rPr>
              <a:t>st</a:t>
            </a:r>
            <a:r>
              <a:rPr lang="en-GB" sz="2800" b="0" dirty="0">
                <a:solidFill>
                  <a:srgbClr val="FFFFFF"/>
                </a:solidFill>
              </a:rPr>
              <a:t> dose uptake in 2017/18</a:t>
            </a:r>
            <a:endParaRPr lang="en-IE" sz="2800" b="0" dirty="0">
              <a:solidFill>
                <a:srgbClr val="FFFFFF"/>
              </a:solidFill>
            </a:endParaRPr>
          </a:p>
        </p:txBody>
      </p:sp>
      <p:pic>
        <p:nvPicPr>
          <p:cNvPr id="9" name="Picture 8">
            <a:extLst>
              <a:ext uri="{FF2B5EF4-FFF2-40B4-BE49-F238E27FC236}">
                <a16:creationId xmlns:a16="http://schemas.microsoft.com/office/drawing/2014/main" id="{4C32C196-554B-4CE2-A7B9-2E2C42C17770}"/>
              </a:ext>
            </a:extLst>
          </p:cNvPr>
          <p:cNvPicPr>
            <a:picLocks noChangeAspect="1"/>
          </p:cNvPicPr>
          <p:nvPr/>
        </p:nvPicPr>
        <p:blipFill>
          <a:blip r:embed="rId3"/>
          <a:stretch>
            <a:fillRect/>
          </a:stretch>
        </p:blipFill>
        <p:spPr>
          <a:xfrm>
            <a:off x="819587" y="932471"/>
            <a:ext cx="7504826" cy="4993057"/>
          </a:xfrm>
          <a:prstGeom prst="rect">
            <a:avLst/>
          </a:prstGeom>
        </p:spPr>
      </p:pic>
      <p:sp>
        <p:nvSpPr>
          <p:cNvPr id="126979" name="Title 1"/>
          <p:cNvSpPr>
            <a:spLocks noGrp="1"/>
          </p:cNvSpPr>
          <p:nvPr>
            <p:ph type="title"/>
          </p:nvPr>
        </p:nvSpPr>
        <p:spPr>
          <a:xfrm>
            <a:off x="717550" y="188913"/>
            <a:ext cx="7753350" cy="492125"/>
          </a:xfrm>
        </p:spPr>
        <p:txBody>
          <a:bodyPr>
            <a:normAutofit fontScale="90000"/>
          </a:bodyPr>
          <a:lstStyle/>
          <a:p>
            <a:pPr algn="ctr"/>
            <a:r>
              <a:rPr lang="en-GB" sz="3200" dirty="0">
                <a:solidFill>
                  <a:schemeClr val="accent5">
                    <a:lumMod val="75000"/>
                  </a:schemeClr>
                </a:solidFill>
                <a:latin typeface="Arial" pitchFamily="34" charset="0"/>
                <a:cs typeface="Arial" pitchFamily="34" charset="0"/>
              </a:rPr>
              <a:t>Impact </a:t>
            </a:r>
            <a:br>
              <a:rPr lang="en-GB" sz="3200" dirty="0">
                <a:solidFill>
                  <a:schemeClr val="accent5">
                    <a:lumMod val="75000"/>
                  </a:schemeClr>
                </a:solidFill>
                <a:latin typeface="Arial" pitchFamily="34" charset="0"/>
                <a:cs typeface="Arial" pitchFamily="34" charset="0"/>
              </a:rPr>
            </a:br>
            <a:r>
              <a:rPr lang="en-GB" sz="3200" dirty="0">
                <a:solidFill>
                  <a:schemeClr val="accent5">
                    <a:lumMod val="75000"/>
                  </a:schemeClr>
                </a:solidFill>
                <a:latin typeface="Arial" pitchFamily="34" charset="0"/>
                <a:cs typeface="Arial" pitchFamily="34" charset="0"/>
              </a:rPr>
              <a:t>December 2017</a:t>
            </a:r>
            <a:endParaRPr lang="en-IE" sz="3200" dirty="0">
              <a:solidFill>
                <a:schemeClr val="accent5">
                  <a:lumMod val="75000"/>
                </a:schemeClr>
              </a:solidFill>
              <a:latin typeface="Arial" pitchFamily="34" charset="0"/>
              <a:cs typeface="Arial" pitchFamily="34" charset="0"/>
            </a:endParaRPr>
          </a:p>
        </p:txBody>
      </p:sp>
      <p:sp>
        <p:nvSpPr>
          <p:cNvPr id="126980" name="Footer Placeholder 3"/>
          <p:cNvSpPr>
            <a:spLocks noGrp="1"/>
          </p:cNvSpPr>
          <p:nvPr>
            <p:ph type="ftr" sz="quarter" idx="10"/>
          </p:nvPr>
        </p:nvSpPr>
        <p:spPr bwMode="auto">
          <a:xfrm>
            <a:off x="3635375" y="6381750"/>
            <a:ext cx="2103438" cy="2762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numCol="1" anchor="t" anchorCtr="0" compatLnSpc="1">
            <a:prstTxWarp prst="textNoShape">
              <a:avLst/>
            </a:prstTxWarp>
          </a:bodyPr>
          <a:lstStyle>
            <a:lvl1pPr eaLnBrk="0" hangingPunct="0">
              <a:defRPr sz="1400" b="1">
                <a:solidFill>
                  <a:schemeClr val="accent2"/>
                </a:solidFill>
                <a:latin typeface="Arial" pitchFamily="34" charset="0"/>
              </a:defRPr>
            </a:lvl1pPr>
            <a:lvl2pPr marL="742950" indent="-285750" eaLnBrk="0" hangingPunct="0">
              <a:defRPr sz="1400" b="1">
                <a:solidFill>
                  <a:schemeClr val="accent2"/>
                </a:solidFill>
                <a:latin typeface="Arial" pitchFamily="34" charset="0"/>
              </a:defRPr>
            </a:lvl2pPr>
            <a:lvl3pPr marL="1143000" indent="-228600" eaLnBrk="0" hangingPunct="0">
              <a:defRPr sz="1400" b="1">
                <a:solidFill>
                  <a:schemeClr val="accent2"/>
                </a:solidFill>
                <a:latin typeface="Arial" pitchFamily="34" charset="0"/>
              </a:defRPr>
            </a:lvl3pPr>
            <a:lvl4pPr marL="1600200" indent="-228600" eaLnBrk="0" hangingPunct="0">
              <a:defRPr sz="1400" b="1">
                <a:solidFill>
                  <a:schemeClr val="accent2"/>
                </a:solidFill>
                <a:latin typeface="Arial" pitchFamily="34" charset="0"/>
              </a:defRPr>
            </a:lvl4pPr>
            <a:lvl5pPr marL="2057400" indent="-228600" eaLnBrk="0" hangingPunct="0">
              <a:defRPr sz="1400" b="1">
                <a:solidFill>
                  <a:schemeClr val="accent2"/>
                </a:solidFill>
                <a:latin typeface="Arial" pitchFamily="34" charset="0"/>
              </a:defRPr>
            </a:lvl5pPr>
            <a:lvl6pPr marL="2514600" indent="-228600" eaLnBrk="0" fontAlgn="base" hangingPunct="0">
              <a:spcBef>
                <a:spcPct val="0"/>
              </a:spcBef>
              <a:spcAft>
                <a:spcPct val="0"/>
              </a:spcAft>
              <a:defRPr sz="1400" b="1">
                <a:solidFill>
                  <a:schemeClr val="accent2"/>
                </a:solidFill>
                <a:latin typeface="Arial" pitchFamily="34" charset="0"/>
              </a:defRPr>
            </a:lvl6pPr>
            <a:lvl7pPr marL="2971800" indent="-228600" eaLnBrk="0" fontAlgn="base" hangingPunct="0">
              <a:spcBef>
                <a:spcPct val="0"/>
              </a:spcBef>
              <a:spcAft>
                <a:spcPct val="0"/>
              </a:spcAft>
              <a:defRPr sz="1400" b="1">
                <a:solidFill>
                  <a:schemeClr val="accent2"/>
                </a:solidFill>
                <a:latin typeface="Arial" pitchFamily="34" charset="0"/>
              </a:defRPr>
            </a:lvl7pPr>
            <a:lvl8pPr marL="3429000" indent="-228600" eaLnBrk="0" fontAlgn="base" hangingPunct="0">
              <a:spcBef>
                <a:spcPct val="0"/>
              </a:spcBef>
              <a:spcAft>
                <a:spcPct val="0"/>
              </a:spcAft>
              <a:defRPr sz="1400" b="1">
                <a:solidFill>
                  <a:schemeClr val="accent2"/>
                </a:solidFill>
                <a:latin typeface="Arial" pitchFamily="34" charset="0"/>
              </a:defRPr>
            </a:lvl8pPr>
            <a:lvl9pPr marL="3886200" indent="-228600" eaLnBrk="0" fontAlgn="base" hangingPunct="0">
              <a:spcBef>
                <a:spcPct val="0"/>
              </a:spcBef>
              <a:spcAft>
                <a:spcPct val="0"/>
              </a:spcAft>
              <a:defRPr sz="1400" b="1">
                <a:solidFill>
                  <a:schemeClr val="accent2"/>
                </a:solidFill>
                <a:latin typeface="Arial" pitchFamily="34" charset="0"/>
              </a:defRPr>
            </a:lvl9pPr>
          </a:lstStyle>
          <a:p>
            <a:pPr algn="l" eaLnBrk="1" hangingPunct="1"/>
            <a:r>
              <a:rPr lang="en-GB" sz="1800" b="0" dirty="0">
                <a:solidFill>
                  <a:srgbClr val="240B8D"/>
                </a:solidFill>
              </a:rPr>
              <a:t>www.hpv.ie </a:t>
            </a:r>
            <a:endParaRPr lang="en-US" sz="1800" b="0" dirty="0">
              <a:solidFill>
                <a:srgbClr val="240B8D"/>
              </a:solidFill>
            </a:endParaRPr>
          </a:p>
        </p:txBody>
      </p:sp>
      <p:sp>
        <p:nvSpPr>
          <p:cNvPr id="126981" name="Rectangle 5"/>
          <p:cNvSpPr>
            <a:spLocks noChangeArrowheads="1"/>
          </p:cNvSpPr>
          <p:nvPr/>
        </p:nvSpPr>
        <p:spPr bwMode="auto">
          <a:xfrm>
            <a:off x="5076825" y="1773238"/>
            <a:ext cx="45720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fontAlgn="base">
              <a:spcBef>
                <a:spcPct val="0"/>
              </a:spcBef>
              <a:spcAft>
                <a:spcPct val="0"/>
              </a:spcAft>
            </a:pPr>
            <a:r>
              <a:rPr lang="en-GB" sz="2400">
                <a:solidFill>
                  <a:srgbClr val="3333CC"/>
                </a:solidFill>
                <a:latin typeface="Arial" pitchFamily="34" charset="0"/>
                <a:cs typeface="Arial" pitchFamily="34" charset="0"/>
              </a:rPr>
              <a:t> </a:t>
            </a:r>
          </a:p>
        </p:txBody>
      </p:sp>
      <p:cxnSp>
        <p:nvCxnSpPr>
          <p:cNvPr id="21" name="Straight Arrow Connector 20"/>
          <p:cNvCxnSpPr/>
          <p:nvPr/>
        </p:nvCxnSpPr>
        <p:spPr>
          <a:xfrm flipV="1">
            <a:off x="6259134" y="2273186"/>
            <a:ext cx="1419885" cy="303816"/>
          </a:xfrm>
          <a:prstGeom prst="straightConnector1">
            <a:avLst/>
          </a:prstGeom>
          <a:ln w="34925">
            <a:solidFill>
              <a:srgbClr val="009900"/>
            </a:solidFill>
            <a:tailEnd type="arrow"/>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591000C8-6C7F-4DD8-8E55-469D965237DD}"/>
              </a:ext>
            </a:extLst>
          </p:cNvPr>
          <p:cNvSpPr txBox="1"/>
          <p:nvPr/>
        </p:nvSpPr>
        <p:spPr>
          <a:xfrm>
            <a:off x="819587" y="5925528"/>
            <a:ext cx="4061757" cy="369332"/>
          </a:xfrm>
          <a:prstGeom prst="rect">
            <a:avLst/>
          </a:prstGeom>
          <a:noFill/>
        </p:spPr>
        <p:txBody>
          <a:bodyPr wrap="square" rtlCol="0">
            <a:spAutoFit/>
          </a:bodyPr>
          <a:lstStyle/>
          <a:p>
            <a:r>
              <a:rPr lang="en-US" dirty="0">
                <a:solidFill>
                  <a:srgbClr val="240B8D"/>
                </a:solidFill>
              </a:rPr>
              <a:t>* provisional data</a:t>
            </a:r>
          </a:p>
        </p:txBody>
      </p:sp>
    </p:spTree>
    <p:extLst>
      <p:ext uri="{BB962C8B-B14F-4D97-AF65-F5344CB8AC3E}">
        <p14:creationId xmlns:p14="http://schemas.microsoft.com/office/powerpoint/2010/main" val="9666323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3846" t="32308" r="24328" b="11598"/>
          <a:stretch/>
        </p:blipFill>
        <p:spPr bwMode="auto">
          <a:xfrm>
            <a:off x="1115616" y="2276872"/>
            <a:ext cx="6509662" cy="38164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34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5536" y="188640"/>
            <a:ext cx="2651106" cy="1944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3347864" y="868360"/>
            <a:ext cx="4104456" cy="584775"/>
          </a:xfrm>
          <a:prstGeom prst="rect">
            <a:avLst/>
          </a:prstGeom>
          <a:noFill/>
        </p:spPr>
        <p:txBody>
          <a:bodyPr wrap="square" rtlCol="0">
            <a:spAutoFit/>
          </a:bodyPr>
          <a:lstStyle/>
          <a:p>
            <a:pPr fontAlgn="base">
              <a:spcBef>
                <a:spcPct val="0"/>
              </a:spcBef>
              <a:spcAft>
                <a:spcPct val="0"/>
              </a:spcAft>
            </a:pPr>
            <a:r>
              <a:rPr lang="en-GB" sz="3200" dirty="0">
                <a:solidFill>
                  <a:schemeClr val="accent5">
                    <a:lumMod val="75000"/>
                  </a:schemeClr>
                </a:solidFill>
                <a:latin typeface="Arial" pitchFamily="34" charset="0"/>
              </a:rPr>
              <a:t>Launch March 2018</a:t>
            </a:r>
            <a:endParaRPr lang="en-IE" sz="3200" dirty="0">
              <a:solidFill>
                <a:schemeClr val="accent5">
                  <a:lumMod val="75000"/>
                </a:schemeClr>
              </a:solidFill>
              <a:latin typeface="Arial" pitchFamily="34" charset="0"/>
            </a:endParaRPr>
          </a:p>
        </p:txBody>
      </p:sp>
      <p:sp>
        <p:nvSpPr>
          <p:cNvPr id="3" name="Rectangle 2">
            <a:extLst>
              <a:ext uri="{FF2B5EF4-FFF2-40B4-BE49-F238E27FC236}">
                <a16:creationId xmlns:a16="http://schemas.microsoft.com/office/drawing/2014/main" id="{DC2399D1-B877-42D1-A512-5BCB6DD4E227}"/>
              </a:ext>
            </a:extLst>
          </p:cNvPr>
          <p:cNvSpPr/>
          <p:nvPr/>
        </p:nvSpPr>
        <p:spPr>
          <a:xfrm>
            <a:off x="3703149" y="6306316"/>
            <a:ext cx="1334596" cy="369332"/>
          </a:xfrm>
          <a:prstGeom prst="rect">
            <a:avLst/>
          </a:prstGeom>
        </p:spPr>
        <p:txBody>
          <a:bodyPr wrap="none">
            <a:spAutoFit/>
          </a:bodyPr>
          <a:lstStyle/>
          <a:p>
            <a:r>
              <a:rPr lang="en-GB" altLang="en-US" dirty="0">
                <a:solidFill>
                  <a:srgbClr val="240B8D"/>
                </a:solidFill>
                <a:latin typeface="Arial" panose="020B0604020202020204" pitchFamily="34" charset="0"/>
                <a:cs typeface="Arial" panose="020B0604020202020204" pitchFamily="34" charset="0"/>
              </a:rPr>
              <a:t>www.hpv.ie</a:t>
            </a:r>
          </a:p>
        </p:txBody>
      </p:sp>
    </p:spTree>
    <p:extLst>
      <p:ext uri="{BB962C8B-B14F-4D97-AF65-F5344CB8AC3E}">
        <p14:creationId xmlns:p14="http://schemas.microsoft.com/office/powerpoint/2010/main" val="389012576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098" name="Picture 2"/>
          <p:cNvPicPr>
            <a:picLocks noChangeAspect="1" noChangeArrowheads="1"/>
          </p:cNvPicPr>
          <p:nvPr/>
        </p:nvPicPr>
        <p:blipFill>
          <a:blip r:embed="rId2">
            <a:extLst>
              <a:ext uri="{28A0092B-C50C-407E-A947-70E740481C1C}">
                <a14:useLocalDpi xmlns:a14="http://schemas.microsoft.com/office/drawing/2010/main" val="0"/>
              </a:ext>
            </a:extLst>
          </a:blip>
          <a:srcRect l="46371" t="40181" r="37549" b="42081"/>
          <a:stretch>
            <a:fillRect/>
          </a:stretch>
        </p:blipFill>
        <p:spPr bwMode="auto">
          <a:xfrm>
            <a:off x="4541838" y="754063"/>
            <a:ext cx="3659187" cy="2185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2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6738" y="3357563"/>
            <a:ext cx="3671887" cy="2498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2100" name="Picture 4"/>
          <p:cNvPicPr>
            <a:picLocks noChangeAspect="1" noChangeArrowheads="1"/>
          </p:cNvPicPr>
          <p:nvPr/>
        </p:nvPicPr>
        <p:blipFill>
          <a:blip r:embed="rId4">
            <a:extLst>
              <a:ext uri="{28A0092B-C50C-407E-A947-70E740481C1C}">
                <a14:useLocalDpi xmlns:a14="http://schemas.microsoft.com/office/drawing/2010/main" val="0"/>
              </a:ext>
            </a:extLst>
          </a:blip>
          <a:srcRect t="13844" b="30347"/>
          <a:stretch>
            <a:fillRect/>
          </a:stretch>
        </p:blipFill>
        <p:spPr bwMode="auto">
          <a:xfrm>
            <a:off x="4541838" y="3357563"/>
            <a:ext cx="4171950" cy="197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2101" name="Picture 5"/>
          <p:cNvPicPr>
            <a:picLocks noChangeAspect="1" noChangeArrowheads="1"/>
          </p:cNvPicPr>
          <p:nvPr/>
        </p:nvPicPr>
        <p:blipFill>
          <a:blip r:embed="rId5">
            <a:extLst>
              <a:ext uri="{28A0092B-C50C-407E-A947-70E740481C1C}">
                <a14:useLocalDpi xmlns:a14="http://schemas.microsoft.com/office/drawing/2010/main" val="0"/>
              </a:ext>
            </a:extLst>
          </a:blip>
          <a:srcRect l="37193" t="7964" r="36569" b="64525"/>
          <a:stretch>
            <a:fillRect/>
          </a:stretch>
        </p:blipFill>
        <p:spPr bwMode="auto">
          <a:xfrm>
            <a:off x="395288" y="754063"/>
            <a:ext cx="3849687" cy="2185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23177" t="40199" r="42097" b="52208"/>
          <a:stretch/>
        </p:blipFill>
        <p:spPr bwMode="auto">
          <a:xfrm>
            <a:off x="1219200" y="5149543"/>
            <a:ext cx="6350718" cy="752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a:extLst>
              <a:ext uri="{FF2B5EF4-FFF2-40B4-BE49-F238E27FC236}">
                <a16:creationId xmlns:a16="http://schemas.microsoft.com/office/drawing/2014/main" id="{D0A61E08-60DC-4605-BF9C-4050799FA843}"/>
              </a:ext>
            </a:extLst>
          </p:cNvPr>
          <p:cNvSpPr/>
          <p:nvPr/>
        </p:nvSpPr>
        <p:spPr>
          <a:xfrm>
            <a:off x="3874540" y="6273801"/>
            <a:ext cx="1334596" cy="369332"/>
          </a:xfrm>
          <a:prstGeom prst="rect">
            <a:avLst/>
          </a:prstGeom>
        </p:spPr>
        <p:txBody>
          <a:bodyPr wrap="none">
            <a:spAutoFit/>
          </a:bodyPr>
          <a:lstStyle/>
          <a:p>
            <a:r>
              <a:rPr lang="en-GB" altLang="en-US" dirty="0">
                <a:solidFill>
                  <a:srgbClr val="240B8D"/>
                </a:solidFill>
                <a:latin typeface="Arial" panose="020B0604020202020204" pitchFamily="34" charset="0"/>
                <a:cs typeface="Arial" panose="020B0604020202020204" pitchFamily="34" charset="0"/>
              </a:rPr>
              <a:t>www.hpv.ie</a:t>
            </a:r>
          </a:p>
        </p:txBody>
      </p:sp>
    </p:spTree>
    <p:extLst>
      <p:ext uri="{BB962C8B-B14F-4D97-AF65-F5344CB8AC3E}">
        <p14:creationId xmlns:p14="http://schemas.microsoft.com/office/powerpoint/2010/main" val="70932420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CE52502-6555-4E0E-A4F3-01CB1B9AB6C2}"/>
              </a:ext>
            </a:extLst>
          </p:cNvPr>
          <p:cNvPicPr>
            <a:picLocks noChangeAspect="1"/>
          </p:cNvPicPr>
          <p:nvPr/>
        </p:nvPicPr>
        <p:blipFill rotWithShape="1">
          <a:blip r:embed="rId2"/>
          <a:srcRect l="17982" t="12442" r="18074" b="5413"/>
          <a:stretch/>
        </p:blipFill>
        <p:spPr>
          <a:xfrm>
            <a:off x="906009" y="1021708"/>
            <a:ext cx="3665989" cy="2550940"/>
          </a:xfrm>
          <a:prstGeom prst="rect">
            <a:avLst/>
          </a:prstGeom>
        </p:spPr>
      </p:pic>
      <p:sp>
        <p:nvSpPr>
          <p:cNvPr id="2" name="Title 1">
            <a:extLst>
              <a:ext uri="{FF2B5EF4-FFF2-40B4-BE49-F238E27FC236}">
                <a16:creationId xmlns:a16="http://schemas.microsoft.com/office/drawing/2014/main" id="{9C8FAA04-CFC9-4E4E-9DC4-164900B163CF}"/>
              </a:ext>
            </a:extLst>
          </p:cNvPr>
          <p:cNvSpPr>
            <a:spLocks noGrp="1"/>
          </p:cNvSpPr>
          <p:nvPr>
            <p:ph type="title"/>
          </p:nvPr>
        </p:nvSpPr>
        <p:spPr>
          <a:xfrm>
            <a:off x="628650" y="154728"/>
            <a:ext cx="7886700" cy="1325563"/>
          </a:xfrm>
        </p:spPr>
        <p:txBody>
          <a:bodyPr>
            <a:normAutofit/>
          </a:bodyPr>
          <a:lstStyle/>
          <a:p>
            <a:pPr algn="ctr"/>
            <a:r>
              <a:rPr lang="en-US" sz="3200" dirty="0">
                <a:solidFill>
                  <a:schemeClr val="accent5">
                    <a:lumMod val="75000"/>
                  </a:schemeClr>
                </a:solidFill>
                <a:latin typeface="Arial" panose="020B0604020202020204" pitchFamily="34" charset="0"/>
                <a:cs typeface="Arial" panose="020B0604020202020204" pitchFamily="34" charset="0"/>
              </a:rPr>
              <a:t>Launch</a:t>
            </a:r>
            <a:r>
              <a:rPr lang="en-US" sz="3200" dirty="0">
                <a:solidFill>
                  <a:schemeClr val="accent5">
                    <a:lumMod val="75000"/>
                  </a:schemeClr>
                </a:solidFill>
                <a:latin typeface="+mn-lt"/>
              </a:rPr>
              <a:t> 2018/19</a:t>
            </a:r>
          </a:p>
        </p:txBody>
      </p:sp>
      <p:pic>
        <p:nvPicPr>
          <p:cNvPr id="4" name="Content Placeholder 3">
            <a:extLst>
              <a:ext uri="{FF2B5EF4-FFF2-40B4-BE49-F238E27FC236}">
                <a16:creationId xmlns:a16="http://schemas.microsoft.com/office/drawing/2014/main" id="{651F6F90-5B96-420B-BBB6-5A32B018C1F2}"/>
              </a:ext>
            </a:extLst>
          </p:cNvPr>
          <p:cNvPicPr>
            <a:picLocks noGrp="1" noChangeAspect="1"/>
          </p:cNvPicPr>
          <p:nvPr>
            <p:ph idx="1"/>
          </p:nvPr>
        </p:nvPicPr>
        <p:blipFill rotWithShape="1">
          <a:blip r:embed="rId3"/>
          <a:srcRect l="19897" t="12695" r="19685" b="5614"/>
          <a:stretch/>
        </p:blipFill>
        <p:spPr>
          <a:xfrm>
            <a:off x="906010" y="3728215"/>
            <a:ext cx="3665989" cy="2684952"/>
          </a:xfrm>
          <a:prstGeom prst="rect">
            <a:avLst/>
          </a:prstGeom>
        </p:spPr>
      </p:pic>
      <p:pic>
        <p:nvPicPr>
          <p:cNvPr id="3" name="Picture 2">
            <a:extLst>
              <a:ext uri="{FF2B5EF4-FFF2-40B4-BE49-F238E27FC236}">
                <a16:creationId xmlns:a16="http://schemas.microsoft.com/office/drawing/2014/main" id="{855CDD68-B3D6-4BB8-B1E0-F640D91F5967}"/>
              </a:ext>
            </a:extLst>
          </p:cNvPr>
          <p:cNvPicPr>
            <a:picLocks noChangeAspect="1"/>
          </p:cNvPicPr>
          <p:nvPr/>
        </p:nvPicPr>
        <p:blipFill rotWithShape="1">
          <a:blip r:embed="rId4"/>
          <a:srcRect l="34842" t="35983" r="36825" b="14102"/>
          <a:stretch/>
        </p:blipFill>
        <p:spPr>
          <a:xfrm>
            <a:off x="4789715" y="1207933"/>
            <a:ext cx="4105574" cy="3917739"/>
          </a:xfrm>
          <a:prstGeom prst="rect">
            <a:avLst/>
          </a:prstGeom>
        </p:spPr>
      </p:pic>
      <p:sp>
        <p:nvSpPr>
          <p:cNvPr id="6" name="Rectangle 5">
            <a:extLst>
              <a:ext uri="{FF2B5EF4-FFF2-40B4-BE49-F238E27FC236}">
                <a16:creationId xmlns:a16="http://schemas.microsoft.com/office/drawing/2014/main" id="{E6D407C6-7348-43A3-ABBE-24CB8A30E388}"/>
              </a:ext>
            </a:extLst>
          </p:cNvPr>
          <p:cNvSpPr/>
          <p:nvPr/>
        </p:nvSpPr>
        <p:spPr>
          <a:xfrm>
            <a:off x="3904702" y="6413167"/>
            <a:ext cx="1334596" cy="369332"/>
          </a:xfrm>
          <a:prstGeom prst="rect">
            <a:avLst/>
          </a:prstGeom>
        </p:spPr>
        <p:txBody>
          <a:bodyPr wrap="none">
            <a:spAutoFit/>
          </a:bodyPr>
          <a:lstStyle/>
          <a:p>
            <a:r>
              <a:rPr lang="en-GB" altLang="en-US" dirty="0">
                <a:solidFill>
                  <a:srgbClr val="240B8D"/>
                </a:solidFill>
                <a:latin typeface="Arial" panose="020B0604020202020204" pitchFamily="34" charset="0"/>
                <a:cs typeface="Arial" panose="020B0604020202020204" pitchFamily="34" charset="0"/>
              </a:rPr>
              <a:t>www.hpv.ie</a:t>
            </a:r>
          </a:p>
        </p:txBody>
      </p:sp>
    </p:spTree>
    <p:extLst>
      <p:ext uri="{BB962C8B-B14F-4D97-AF65-F5344CB8AC3E}">
        <p14:creationId xmlns:p14="http://schemas.microsoft.com/office/powerpoint/2010/main" val="1104941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4">
            <a:extLst>
              <a:ext uri="{FF2B5EF4-FFF2-40B4-BE49-F238E27FC236}">
                <a16:creationId xmlns:a16="http://schemas.microsoft.com/office/drawing/2014/main" id="{37467B31-6FC0-4AD2-BDD5-F67083BF2538}"/>
              </a:ext>
            </a:extLst>
          </p:cNvPr>
          <p:cNvSpPr>
            <a:spLocks noGrp="1" noChangeArrowheads="1"/>
          </p:cNvSpPr>
          <p:nvPr>
            <p:ph type="title"/>
          </p:nvPr>
        </p:nvSpPr>
        <p:spPr>
          <a:xfrm>
            <a:off x="1143000" y="240255"/>
            <a:ext cx="6172200" cy="857250"/>
          </a:xfrm>
        </p:spPr>
        <p:txBody>
          <a:bodyPr>
            <a:normAutofit/>
          </a:bodyPr>
          <a:lstStyle/>
          <a:p>
            <a:pPr algn="ctr"/>
            <a:r>
              <a:rPr lang="en-US" altLang="en-US" sz="3200" dirty="0">
                <a:solidFill>
                  <a:schemeClr val="accent5">
                    <a:lumMod val="75000"/>
                  </a:schemeClr>
                </a:solidFill>
                <a:latin typeface="Arial" panose="020B0604020202020204" pitchFamily="34" charset="0"/>
                <a:cs typeface="Arial" panose="020B0604020202020204" pitchFamily="34" charset="0"/>
              </a:rPr>
              <a:t>Implementation</a:t>
            </a:r>
          </a:p>
        </p:txBody>
      </p:sp>
      <p:sp>
        <p:nvSpPr>
          <p:cNvPr id="108547" name="Rectangle 5">
            <a:extLst>
              <a:ext uri="{FF2B5EF4-FFF2-40B4-BE49-F238E27FC236}">
                <a16:creationId xmlns:a16="http://schemas.microsoft.com/office/drawing/2014/main" id="{81E44650-B7BD-44F0-BEDB-673CF5795D97}"/>
              </a:ext>
            </a:extLst>
          </p:cNvPr>
          <p:cNvSpPr>
            <a:spLocks noGrp="1" noChangeArrowheads="1"/>
          </p:cNvSpPr>
          <p:nvPr>
            <p:ph sz="half" idx="1"/>
          </p:nvPr>
        </p:nvSpPr>
        <p:spPr>
          <a:xfrm>
            <a:off x="880794" y="1097504"/>
            <a:ext cx="7944424" cy="4175771"/>
          </a:xfrm>
        </p:spPr>
        <p:txBody>
          <a:bodyPr>
            <a:normAutofit/>
          </a:bodyPr>
          <a:lstStyle/>
          <a:p>
            <a:r>
              <a:rPr lang="en-GB" altLang="en-US" sz="2400" dirty="0">
                <a:solidFill>
                  <a:srgbClr val="0033CC"/>
                </a:solidFill>
                <a:latin typeface="Arial" panose="020B0604020202020204" pitchFamily="34" charset="0"/>
                <a:cs typeface="Arial" panose="020B0604020202020204" pitchFamily="34" charset="0"/>
              </a:rPr>
              <a:t>HPV4 (Gardasil) procured</a:t>
            </a:r>
          </a:p>
          <a:p>
            <a:pPr marL="0" indent="0">
              <a:buNone/>
            </a:pPr>
            <a:r>
              <a:rPr lang="en-GB" altLang="en-US" sz="2400" dirty="0">
                <a:solidFill>
                  <a:srgbClr val="0033CC"/>
                </a:solidFill>
                <a:latin typeface="Arial" panose="020B0604020202020204" pitchFamily="34" charset="0"/>
                <a:cs typeface="Arial" panose="020B0604020202020204" pitchFamily="34" charset="0"/>
              </a:rPr>
              <a:t>	</a:t>
            </a:r>
          </a:p>
          <a:p>
            <a:r>
              <a:rPr lang="en-GB" altLang="en-US" sz="2400" dirty="0">
                <a:solidFill>
                  <a:srgbClr val="0033CC"/>
                </a:solidFill>
                <a:latin typeface="Arial" panose="020B0604020202020204" pitchFamily="34" charset="0"/>
                <a:cs typeface="Arial" panose="020B0604020202020204" pitchFamily="34" charset="0"/>
              </a:rPr>
              <a:t>Vaccination teams established in all areas</a:t>
            </a:r>
          </a:p>
          <a:p>
            <a:endParaRPr lang="en-GB" altLang="en-US" sz="2400" dirty="0">
              <a:solidFill>
                <a:srgbClr val="0033CC"/>
              </a:solidFill>
              <a:latin typeface="Arial" panose="020B0604020202020204" pitchFamily="34" charset="0"/>
              <a:cs typeface="Arial" panose="020B0604020202020204" pitchFamily="34" charset="0"/>
            </a:endParaRPr>
          </a:p>
          <a:p>
            <a:r>
              <a:rPr lang="en-IE" altLang="en-US" sz="2400" dirty="0">
                <a:solidFill>
                  <a:srgbClr val="0033CC"/>
                </a:solidFill>
                <a:latin typeface="Arial" panose="020B0604020202020204" pitchFamily="34" charset="0"/>
                <a:cs typeface="Arial" panose="020B0604020202020204" pitchFamily="34" charset="0"/>
              </a:rPr>
              <a:t>Training programme developed with clinical guidelines   </a:t>
            </a:r>
          </a:p>
          <a:p>
            <a:pPr lvl="1">
              <a:lnSpc>
                <a:spcPct val="90000"/>
              </a:lnSpc>
            </a:pPr>
            <a:endParaRPr lang="en-GB" altLang="en-US" dirty="0">
              <a:solidFill>
                <a:srgbClr val="0000FF"/>
              </a:solidFill>
              <a:latin typeface="Arial" panose="020B0604020202020204" pitchFamily="34" charset="0"/>
              <a:cs typeface="Arial" panose="020B0604020202020204" pitchFamily="34" charset="0"/>
            </a:endParaRPr>
          </a:p>
          <a:p>
            <a:pPr>
              <a:lnSpc>
                <a:spcPct val="90000"/>
              </a:lnSpc>
            </a:pPr>
            <a:endParaRPr lang="en-US" altLang="en-US" sz="1350" dirty="0">
              <a:solidFill>
                <a:schemeClr val="bg1"/>
              </a:solidFill>
            </a:endParaRPr>
          </a:p>
        </p:txBody>
      </p:sp>
      <p:pic>
        <p:nvPicPr>
          <p:cNvPr id="108548" name="Picture 7" descr="bpv_big">
            <a:extLst>
              <a:ext uri="{FF2B5EF4-FFF2-40B4-BE49-F238E27FC236}">
                <a16:creationId xmlns:a16="http://schemas.microsoft.com/office/drawing/2014/main" id="{E88759F2-9207-4825-991C-76B637181C30}"/>
              </a:ext>
            </a:extLst>
          </p:cNvPr>
          <p:cNvPicPr>
            <a:picLocks noGrp="1" noChangeAspect="1" noChangeArrowheads="1"/>
          </p:cNvPicPr>
          <p:nvPr>
            <p:ph sz="half" idx="2"/>
          </p:nvPr>
        </p:nvPicPr>
        <p:blipFill>
          <a:blip r:embed="rId2" cstate="hqprint">
            <a:extLst>
              <a:ext uri="{28A0092B-C50C-407E-A947-70E740481C1C}">
                <a14:useLocalDpi xmlns:a14="http://schemas.microsoft.com/office/drawing/2010/main" val="0"/>
              </a:ext>
            </a:extLst>
          </a:blip>
          <a:srcRect/>
          <a:stretch>
            <a:fillRect/>
          </a:stretch>
        </p:blipFill>
        <p:spPr>
          <a:xfrm>
            <a:off x="7244091" y="509749"/>
            <a:ext cx="1275160" cy="1296590"/>
          </a:xfrm>
          <a:noFill/>
          <a:extLs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8549" name="Rectangle 8">
            <a:extLst>
              <a:ext uri="{FF2B5EF4-FFF2-40B4-BE49-F238E27FC236}">
                <a16:creationId xmlns:a16="http://schemas.microsoft.com/office/drawing/2014/main" id="{4DD6A028-6C77-4FAD-85D2-87136745BD9C}"/>
              </a:ext>
            </a:extLst>
          </p:cNvPr>
          <p:cNvSpPr>
            <a:spLocks noChangeArrowheads="1"/>
          </p:cNvSpPr>
          <p:nvPr/>
        </p:nvSpPr>
        <p:spPr bwMode="auto">
          <a:xfrm>
            <a:off x="7315200" y="1882767"/>
            <a:ext cx="1348979" cy="784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400" b="1">
                <a:solidFill>
                  <a:schemeClr val="accent2"/>
                </a:solidFill>
                <a:latin typeface="Arial" panose="020B0604020202020204" pitchFamily="34" charset="0"/>
              </a:defRPr>
            </a:lvl1pPr>
            <a:lvl2pPr marL="742950" indent="-285750" eaLnBrk="0" hangingPunct="0">
              <a:defRPr sz="1400" b="1">
                <a:solidFill>
                  <a:schemeClr val="accent2"/>
                </a:solidFill>
                <a:latin typeface="Arial" panose="020B0604020202020204" pitchFamily="34" charset="0"/>
              </a:defRPr>
            </a:lvl2pPr>
            <a:lvl3pPr marL="1143000" indent="-228600" eaLnBrk="0" hangingPunct="0">
              <a:defRPr sz="1400" b="1">
                <a:solidFill>
                  <a:schemeClr val="accent2"/>
                </a:solidFill>
                <a:latin typeface="Arial" panose="020B0604020202020204" pitchFamily="34" charset="0"/>
              </a:defRPr>
            </a:lvl3pPr>
            <a:lvl4pPr marL="1600200" indent="-228600" eaLnBrk="0" hangingPunct="0">
              <a:defRPr sz="1400" b="1">
                <a:solidFill>
                  <a:schemeClr val="accent2"/>
                </a:solidFill>
                <a:latin typeface="Arial" panose="020B0604020202020204" pitchFamily="34" charset="0"/>
              </a:defRPr>
            </a:lvl4pPr>
            <a:lvl5pPr marL="2057400" indent="-228600" eaLnBrk="0" hangingPunct="0">
              <a:defRPr sz="1400" b="1">
                <a:solidFill>
                  <a:schemeClr val="accent2"/>
                </a:solidFill>
                <a:latin typeface="Arial" panose="020B0604020202020204" pitchFamily="34" charset="0"/>
              </a:defRPr>
            </a:lvl5pPr>
            <a:lvl6pPr marL="2514600" indent="-228600" eaLnBrk="0" fontAlgn="base" hangingPunct="0">
              <a:spcBef>
                <a:spcPct val="0"/>
              </a:spcBef>
              <a:spcAft>
                <a:spcPct val="0"/>
              </a:spcAft>
              <a:defRPr sz="1400" b="1">
                <a:solidFill>
                  <a:schemeClr val="accent2"/>
                </a:solidFill>
                <a:latin typeface="Arial" panose="020B0604020202020204" pitchFamily="34" charset="0"/>
              </a:defRPr>
            </a:lvl6pPr>
            <a:lvl7pPr marL="2971800" indent="-228600" eaLnBrk="0" fontAlgn="base" hangingPunct="0">
              <a:spcBef>
                <a:spcPct val="0"/>
              </a:spcBef>
              <a:spcAft>
                <a:spcPct val="0"/>
              </a:spcAft>
              <a:defRPr sz="1400" b="1">
                <a:solidFill>
                  <a:schemeClr val="accent2"/>
                </a:solidFill>
                <a:latin typeface="Arial" panose="020B0604020202020204" pitchFamily="34" charset="0"/>
              </a:defRPr>
            </a:lvl7pPr>
            <a:lvl8pPr marL="3429000" indent="-228600" eaLnBrk="0" fontAlgn="base" hangingPunct="0">
              <a:spcBef>
                <a:spcPct val="0"/>
              </a:spcBef>
              <a:spcAft>
                <a:spcPct val="0"/>
              </a:spcAft>
              <a:defRPr sz="1400" b="1">
                <a:solidFill>
                  <a:schemeClr val="accent2"/>
                </a:solidFill>
                <a:latin typeface="Arial" panose="020B0604020202020204" pitchFamily="34" charset="0"/>
              </a:defRPr>
            </a:lvl8pPr>
            <a:lvl9pPr marL="3886200" indent="-228600" eaLnBrk="0" fontAlgn="base" hangingPunct="0">
              <a:spcBef>
                <a:spcPct val="0"/>
              </a:spcBef>
              <a:spcAft>
                <a:spcPct val="0"/>
              </a:spcAft>
              <a:defRPr sz="1400" b="1">
                <a:solidFill>
                  <a:schemeClr val="accent2"/>
                </a:solidFill>
                <a:latin typeface="Arial" panose="020B0604020202020204" pitchFamily="34" charset="0"/>
              </a:defRPr>
            </a:lvl9pPr>
          </a:lstStyle>
          <a:p>
            <a:pPr eaLnBrk="1" hangingPunct="1"/>
            <a:r>
              <a:rPr lang="en-GB" altLang="en-US" sz="750" dirty="0">
                <a:solidFill>
                  <a:srgbClr val="0033CC"/>
                </a:solidFill>
              </a:rPr>
              <a:t>Computerised image of the human papillomavirus </a:t>
            </a:r>
          </a:p>
          <a:p>
            <a:pPr eaLnBrk="1" hangingPunct="1"/>
            <a:r>
              <a:rPr lang="en-GB" altLang="en-US" sz="750" b="0" dirty="0">
                <a:solidFill>
                  <a:srgbClr val="0033CC"/>
                </a:solidFill>
              </a:rPr>
              <a:t>Courtesy of Dept of Pathology, University of Cambridge</a:t>
            </a:r>
          </a:p>
        </p:txBody>
      </p:sp>
      <p:pic>
        <p:nvPicPr>
          <p:cNvPr id="108550" name="Picture 10">
            <a:extLst>
              <a:ext uri="{FF2B5EF4-FFF2-40B4-BE49-F238E27FC236}">
                <a16:creationId xmlns:a16="http://schemas.microsoft.com/office/drawing/2014/main" id="{FF286C84-6DB1-453D-AC09-BE7BCFA690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3573710"/>
            <a:ext cx="1935107" cy="284190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a:extLst>
              <a:ext uri="{FF2B5EF4-FFF2-40B4-BE49-F238E27FC236}">
                <a16:creationId xmlns:a16="http://schemas.microsoft.com/office/drawing/2014/main" id="{549B4714-A6D1-4895-AE8D-0ACB7168AB4B}"/>
              </a:ext>
            </a:extLst>
          </p:cNvPr>
          <p:cNvSpPr/>
          <p:nvPr/>
        </p:nvSpPr>
        <p:spPr>
          <a:xfrm>
            <a:off x="4033830" y="6415617"/>
            <a:ext cx="1334596" cy="369332"/>
          </a:xfrm>
          <a:prstGeom prst="rect">
            <a:avLst/>
          </a:prstGeom>
        </p:spPr>
        <p:txBody>
          <a:bodyPr wrap="none">
            <a:spAutoFit/>
          </a:bodyPr>
          <a:lstStyle/>
          <a:p>
            <a:r>
              <a:rPr lang="en-GB" altLang="en-US" dirty="0">
                <a:solidFill>
                  <a:srgbClr val="240B8D"/>
                </a:solidFill>
                <a:latin typeface="Arial" panose="020B0604020202020204" pitchFamily="34" charset="0"/>
                <a:cs typeface="Arial" panose="020B0604020202020204" pitchFamily="34" charset="0"/>
              </a:rPr>
              <a:t>www.hpv.ie</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endParaRPr lang="en-IE"/>
          </a:p>
        </p:txBody>
      </p:sp>
      <p:pic>
        <p:nvPicPr>
          <p:cNvPr id="4" name="HPV Vaccine Information Campaig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12402" y="1272477"/>
            <a:ext cx="8119196" cy="4567048"/>
          </a:xfrm>
          <a:prstGeom prst="rect">
            <a:avLst/>
          </a:prstGeom>
        </p:spPr>
      </p:pic>
      <p:sp>
        <p:nvSpPr>
          <p:cNvPr id="5" name="TextBox 4">
            <a:extLst>
              <a:ext uri="{FF2B5EF4-FFF2-40B4-BE49-F238E27FC236}">
                <a16:creationId xmlns:a16="http://schemas.microsoft.com/office/drawing/2014/main" id="{637A8587-E6D1-45C9-80CD-A5D8BA02FA4F}"/>
              </a:ext>
            </a:extLst>
          </p:cNvPr>
          <p:cNvSpPr txBox="1"/>
          <p:nvPr/>
        </p:nvSpPr>
        <p:spPr>
          <a:xfrm>
            <a:off x="512402" y="355972"/>
            <a:ext cx="8119196" cy="553998"/>
          </a:xfrm>
          <a:prstGeom prst="rect">
            <a:avLst/>
          </a:prstGeom>
          <a:noFill/>
        </p:spPr>
        <p:txBody>
          <a:bodyPr wrap="square" rtlCol="0">
            <a:spAutoFit/>
          </a:bodyPr>
          <a:lstStyle/>
          <a:p>
            <a:r>
              <a:rPr lang="en-US" sz="3000" dirty="0">
                <a:solidFill>
                  <a:schemeClr val="accent5">
                    <a:lumMod val="75000"/>
                  </a:schemeClr>
                </a:solidFill>
                <a:latin typeface="Arial" panose="020B0604020202020204" pitchFamily="34" charset="0"/>
                <a:cs typeface="Arial" panose="020B0604020202020204" pitchFamily="34" charset="0"/>
              </a:rPr>
              <a:t>Promotional video from the Minister for Health </a:t>
            </a:r>
          </a:p>
        </p:txBody>
      </p:sp>
      <p:sp>
        <p:nvSpPr>
          <p:cNvPr id="2" name="Rectangle 1">
            <a:extLst>
              <a:ext uri="{FF2B5EF4-FFF2-40B4-BE49-F238E27FC236}">
                <a16:creationId xmlns:a16="http://schemas.microsoft.com/office/drawing/2014/main" id="{1035BB21-DF58-4C37-86FB-1B8CF5F99273}"/>
              </a:ext>
            </a:extLst>
          </p:cNvPr>
          <p:cNvSpPr/>
          <p:nvPr/>
        </p:nvSpPr>
        <p:spPr>
          <a:xfrm>
            <a:off x="4022148" y="6317362"/>
            <a:ext cx="1334596" cy="369332"/>
          </a:xfrm>
          <a:prstGeom prst="rect">
            <a:avLst/>
          </a:prstGeom>
        </p:spPr>
        <p:txBody>
          <a:bodyPr wrap="none">
            <a:spAutoFit/>
          </a:bodyPr>
          <a:lstStyle/>
          <a:p>
            <a:r>
              <a:rPr lang="en-GB" altLang="en-US" dirty="0">
                <a:solidFill>
                  <a:srgbClr val="240B8D"/>
                </a:solidFill>
                <a:latin typeface="Arial" panose="020B0604020202020204" pitchFamily="34" charset="0"/>
                <a:cs typeface="Arial" panose="020B0604020202020204" pitchFamily="34" charset="0"/>
              </a:rPr>
              <a:t>www.hpv.ie</a:t>
            </a:r>
          </a:p>
        </p:txBody>
      </p:sp>
    </p:spTree>
    <p:extLst>
      <p:ext uri="{BB962C8B-B14F-4D97-AF65-F5344CB8AC3E}">
        <p14:creationId xmlns:p14="http://schemas.microsoft.com/office/powerpoint/2010/main" val="249223246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838200"/>
            <a:ext cx="3676650" cy="51526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2454" t="8391" r="31546"/>
          <a:stretch/>
        </p:blipFill>
        <p:spPr bwMode="auto">
          <a:xfrm>
            <a:off x="4152900" y="854825"/>
            <a:ext cx="3573279" cy="51360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3362268" y="169178"/>
            <a:ext cx="2666114" cy="584775"/>
          </a:xfrm>
          <a:prstGeom prst="rect">
            <a:avLst/>
          </a:prstGeom>
        </p:spPr>
        <p:txBody>
          <a:bodyPr wrap="none">
            <a:spAutoFit/>
          </a:bodyPr>
          <a:lstStyle/>
          <a:p>
            <a:r>
              <a:rPr lang="en-GB" sz="3200" dirty="0">
                <a:solidFill>
                  <a:schemeClr val="accent5">
                    <a:lumMod val="75000"/>
                  </a:schemeClr>
                </a:solidFill>
                <a:latin typeface="Arial" pitchFamily="34" charset="0"/>
                <a:cs typeface="Arial" pitchFamily="34" charset="0"/>
              </a:rPr>
              <a:t>25 May 2018 </a:t>
            </a:r>
            <a:endParaRPr lang="en-IE" sz="3200" dirty="0">
              <a:solidFill>
                <a:schemeClr val="accent5">
                  <a:lumMod val="75000"/>
                </a:schemeClr>
              </a:solidFill>
              <a:latin typeface="Arial" pitchFamily="34" charset="0"/>
              <a:cs typeface="Arial" pitchFamily="34" charset="0"/>
            </a:endParaRPr>
          </a:p>
        </p:txBody>
      </p:sp>
      <p:sp>
        <p:nvSpPr>
          <p:cNvPr id="3" name="Rectangle 2">
            <a:extLst>
              <a:ext uri="{FF2B5EF4-FFF2-40B4-BE49-F238E27FC236}">
                <a16:creationId xmlns:a16="http://schemas.microsoft.com/office/drawing/2014/main" id="{5AAAA81A-4DDC-483B-8C6E-A607C7730858}"/>
              </a:ext>
            </a:extLst>
          </p:cNvPr>
          <p:cNvSpPr/>
          <p:nvPr/>
        </p:nvSpPr>
        <p:spPr>
          <a:xfrm>
            <a:off x="3904702" y="6319490"/>
            <a:ext cx="1334596" cy="369332"/>
          </a:xfrm>
          <a:prstGeom prst="rect">
            <a:avLst/>
          </a:prstGeom>
        </p:spPr>
        <p:txBody>
          <a:bodyPr wrap="none">
            <a:spAutoFit/>
          </a:bodyPr>
          <a:lstStyle/>
          <a:p>
            <a:r>
              <a:rPr lang="en-GB" altLang="en-US" dirty="0">
                <a:solidFill>
                  <a:srgbClr val="240B8D"/>
                </a:solidFill>
                <a:latin typeface="Arial" panose="020B0604020202020204" pitchFamily="34" charset="0"/>
                <a:cs typeface="Arial" panose="020B0604020202020204" pitchFamily="34" charset="0"/>
              </a:rPr>
              <a:t>www.hpv.ie</a:t>
            </a:r>
          </a:p>
        </p:txBody>
      </p:sp>
    </p:spTree>
    <p:extLst>
      <p:ext uri="{BB962C8B-B14F-4D97-AF65-F5344CB8AC3E}">
        <p14:creationId xmlns:p14="http://schemas.microsoft.com/office/powerpoint/2010/main" val="386678431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3E3B57-780E-43B4-8AD4-75953A2FF731}"/>
              </a:ext>
            </a:extLst>
          </p:cNvPr>
          <p:cNvSpPr>
            <a:spLocks noGrp="1"/>
          </p:cNvSpPr>
          <p:nvPr>
            <p:ph type="title"/>
          </p:nvPr>
        </p:nvSpPr>
        <p:spPr/>
        <p:txBody>
          <a:bodyPr>
            <a:normAutofit/>
          </a:bodyPr>
          <a:lstStyle/>
          <a:p>
            <a:pPr algn="ctr"/>
            <a:r>
              <a:rPr lang="en-US" sz="3200" dirty="0">
                <a:solidFill>
                  <a:schemeClr val="accent5">
                    <a:lumMod val="75000"/>
                  </a:schemeClr>
                </a:solidFill>
                <a:latin typeface="Arial" panose="020B0604020202020204" pitchFamily="34" charset="0"/>
                <a:cs typeface="Arial" panose="020B0604020202020204" pitchFamily="34" charset="0"/>
              </a:rPr>
              <a:t>Impact </a:t>
            </a:r>
            <a:br>
              <a:rPr lang="en-US" sz="3200" dirty="0">
                <a:solidFill>
                  <a:schemeClr val="accent5">
                    <a:lumMod val="75000"/>
                  </a:schemeClr>
                </a:solidFill>
                <a:latin typeface="Arial" panose="020B0604020202020204" pitchFamily="34" charset="0"/>
                <a:cs typeface="Arial" panose="020B0604020202020204" pitchFamily="34" charset="0"/>
              </a:rPr>
            </a:br>
            <a:r>
              <a:rPr lang="en-US" sz="3200" dirty="0">
                <a:solidFill>
                  <a:schemeClr val="accent5">
                    <a:lumMod val="75000"/>
                  </a:schemeClr>
                </a:solidFill>
                <a:latin typeface="Arial" panose="020B0604020202020204" pitchFamily="34" charset="0"/>
                <a:cs typeface="Arial" panose="020B0604020202020204" pitchFamily="34" charset="0"/>
              </a:rPr>
              <a:t>September 2018</a:t>
            </a:r>
          </a:p>
        </p:txBody>
      </p:sp>
      <p:graphicFrame>
        <p:nvGraphicFramePr>
          <p:cNvPr id="4" name="Chart 3">
            <a:extLst>
              <a:ext uri="{FF2B5EF4-FFF2-40B4-BE49-F238E27FC236}">
                <a16:creationId xmlns:a16="http://schemas.microsoft.com/office/drawing/2014/main" id="{3CE1333D-107C-46B4-8119-49AB0560913A}"/>
              </a:ext>
            </a:extLst>
          </p:cNvPr>
          <p:cNvGraphicFramePr>
            <a:graphicFrameLocks/>
          </p:cNvGraphicFramePr>
          <p:nvPr>
            <p:extLst>
              <p:ext uri="{D42A27DB-BD31-4B8C-83A1-F6EECF244321}">
                <p14:modId xmlns:p14="http://schemas.microsoft.com/office/powerpoint/2010/main" val="266139739"/>
              </p:ext>
            </p:extLst>
          </p:nvPr>
        </p:nvGraphicFramePr>
        <p:xfrm>
          <a:off x="561450" y="1690689"/>
          <a:ext cx="7953899" cy="4231939"/>
        </p:xfrm>
        <a:graphic>
          <a:graphicData uri="http://schemas.openxmlformats.org/drawingml/2006/chart">
            <c:chart xmlns:c="http://schemas.openxmlformats.org/drawingml/2006/chart" xmlns:r="http://schemas.openxmlformats.org/officeDocument/2006/relationships" r:id="rId2"/>
          </a:graphicData>
        </a:graphic>
      </p:graphicFrame>
      <p:cxnSp>
        <p:nvCxnSpPr>
          <p:cNvPr id="6" name="Straight Arrow Connector 5">
            <a:extLst>
              <a:ext uri="{FF2B5EF4-FFF2-40B4-BE49-F238E27FC236}">
                <a16:creationId xmlns:a16="http://schemas.microsoft.com/office/drawing/2014/main" id="{D48B51B0-0D08-42F2-89F3-7819829FBF58}"/>
              </a:ext>
            </a:extLst>
          </p:cNvPr>
          <p:cNvCxnSpPr>
            <a:cxnSpLocks/>
          </p:cNvCxnSpPr>
          <p:nvPr/>
        </p:nvCxnSpPr>
        <p:spPr>
          <a:xfrm flipV="1">
            <a:off x="5704514" y="2692866"/>
            <a:ext cx="2265027" cy="385894"/>
          </a:xfrm>
          <a:prstGeom prst="straightConnector1">
            <a:avLst/>
          </a:prstGeom>
          <a:ln w="28575">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8D5E8FD4-09A8-4545-B22C-C3E3D85E7A0F}"/>
              </a:ext>
            </a:extLst>
          </p:cNvPr>
          <p:cNvSpPr/>
          <p:nvPr/>
        </p:nvSpPr>
        <p:spPr>
          <a:xfrm>
            <a:off x="561450" y="6123542"/>
            <a:ext cx="1846916" cy="369332"/>
          </a:xfrm>
          <a:prstGeom prst="rect">
            <a:avLst/>
          </a:prstGeom>
        </p:spPr>
        <p:txBody>
          <a:bodyPr wrap="none">
            <a:spAutoFit/>
          </a:bodyPr>
          <a:lstStyle/>
          <a:p>
            <a:r>
              <a:rPr lang="en-US" dirty="0">
                <a:solidFill>
                  <a:srgbClr val="240B8D"/>
                </a:solidFill>
              </a:rPr>
              <a:t>* provisional data</a:t>
            </a:r>
          </a:p>
        </p:txBody>
      </p:sp>
      <p:sp>
        <p:nvSpPr>
          <p:cNvPr id="3" name="Rectangle 2">
            <a:extLst>
              <a:ext uri="{FF2B5EF4-FFF2-40B4-BE49-F238E27FC236}">
                <a16:creationId xmlns:a16="http://schemas.microsoft.com/office/drawing/2014/main" id="{DBCDC309-98E5-4991-8858-8B6AA031C4CC}"/>
              </a:ext>
            </a:extLst>
          </p:cNvPr>
          <p:cNvSpPr/>
          <p:nvPr/>
        </p:nvSpPr>
        <p:spPr>
          <a:xfrm>
            <a:off x="3904702" y="6308208"/>
            <a:ext cx="1334596" cy="369332"/>
          </a:xfrm>
          <a:prstGeom prst="rect">
            <a:avLst/>
          </a:prstGeom>
        </p:spPr>
        <p:txBody>
          <a:bodyPr wrap="none">
            <a:spAutoFit/>
          </a:bodyPr>
          <a:lstStyle/>
          <a:p>
            <a:r>
              <a:rPr lang="en-GB" altLang="en-US" dirty="0">
                <a:solidFill>
                  <a:srgbClr val="240B8D"/>
                </a:solidFill>
                <a:latin typeface="Arial" panose="020B0604020202020204" pitchFamily="34" charset="0"/>
                <a:cs typeface="Arial" panose="020B0604020202020204" pitchFamily="34" charset="0"/>
              </a:rPr>
              <a:t>www.hpv.ie</a:t>
            </a:r>
          </a:p>
        </p:txBody>
      </p:sp>
    </p:spTree>
    <p:extLst>
      <p:ext uri="{BB962C8B-B14F-4D97-AF65-F5344CB8AC3E}">
        <p14:creationId xmlns:p14="http://schemas.microsoft.com/office/powerpoint/2010/main" val="28626757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5198" y="464248"/>
            <a:ext cx="7753603" cy="553998"/>
          </a:xfrm>
        </p:spPr>
        <p:txBody>
          <a:bodyPr>
            <a:normAutofit/>
          </a:bodyPr>
          <a:lstStyle/>
          <a:p>
            <a:pPr algn="ctr"/>
            <a:r>
              <a:rPr lang="en-IE" sz="3200" dirty="0">
                <a:solidFill>
                  <a:schemeClr val="accent5">
                    <a:lumMod val="75000"/>
                  </a:schemeClr>
                </a:solidFill>
                <a:latin typeface="Arial" panose="020B0604020202020204" pitchFamily="34" charset="0"/>
                <a:cs typeface="Arial" panose="020B0604020202020204" pitchFamily="34" charset="0"/>
              </a:rPr>
              <a:t>Lessons learned</a:t>
            </a:r>
          </a:p>
        </p:txBody>
      </p:sp>
      <p:sp>
        <p:nvSpPr>
          <p:cNvPr id="3" name="Text Placeholder 2"/>
          <p:cNvSpPr>
            <a:spLocks noGrp="1"/>
          </p:cNvSpPr>
          <p:nvPr>
            <p:ph type="body" idx="1"/>
          </p:nvPr>
        </p:nvSpPr>
        <p:spPr>
          <a:xfrm>
            <a:off x="267716" y="1399500"/>
            <a:ext cx="8608567" cy="2971164"/>
          </a:xfrm>
        </p:spPr>
        <p:txBody>
          <a:bodyPr>
            <a:normAutofit/>
          </a:bodyPr>
          <a:lstStyle/>
          <a:p>
            <a:pPr>
              <a:buFont typeface="Wingdings" panose="05000000000000000000" pitchFamily="2" charset="2"/>
              <a:buChar char="ü"/>
            </a:pPr>
            <a:r>
              <a:rPr lang="en-GB" sz="2400" dirty="0">
                <a:solidFill>
                  <a:srgbClr val="240B8D"/>
                </a:solidFill>
                <a:latin typeface="Arial" panose="020B0604020202020204" pitchFamily="34" charset="0"/>
                <a:cs typeface="Arial" panose="020B0604020202020204" pitchFamily="34" charset="0"/>
              </a:rPr>
              <a:t> Monitor and listen to the concerns</a:t>
            </a:r>
          </a:p>
          <a:p>
            <a:pPr>
              <a:buFont typeface="Wingdings" panose="05000000000000000000" pitchFamily="2" charset="2"/>
              <a:buChar char="ü"/>
            </a:pPr>
            <a:r>
              <a:rPr lang="en-GB" sz="2400" dirty="0">
                <a:solidFill>
                  <a:srgbClr val="240B8D"/>
                </a:solidFill>
                <a:latin typeface="Arial" panose="020B0604020202020204" pitchFamily="34" charset="0"/>
                <a:cs typeface="Arial" panose="020B0604020202020204" pitchFamily="34" charset="0"/>
              </a:rPr>
              <a:t> Collaboration</a:t>
            </a:r>
          </a:p>
          <a:p>
            <a:pPr>
              <a:buFont typeface="Wingdings" panose="05000000000000000000" pitchFamily="2" charset="2"/>
              <a:buChar char="ü"/>
            </a:pPr>
            <a:r>
              <a:rPr lang="en-GB" sz="2400" dirty="0">
                <a:solidFill>
                  <a:srgbClr val="240B8D"/>
                </a:solidFill>
                <a:latin typeface="Arial" panose="020B0604020202020204" pitchFamily="34" charset="0"/>
                <a:cs typeface="Arial" panose="020B0604020202020204" pitchFamily="34" charset="0"/>
              </a:rPr>
              <a:t> Support for vaccination teams</a:t>
            </a:r>
          </a:p>
          <a:p>
            <a:pPr>
              <a:buFont typeface="Wingdings" panose="05000000000000000000" pitchFamily="2" charset="2"/>
              <a:buChar char="ü"/>
            </a:pPr>
            <a:r>
              <a:rPr lang="en-GB" sz="2400" dirty="0">
                <a:solidFill>
                  <a:srgbClr val="240B8D"/>
                </a:solidFill>
                <a:latin typeface="Arial" panose="020B0604020202020204" pitchFamily="34" charset="0"/>
                <a:cs typeface="Arial" panose="020B0604020202020204" pitchFamily="34" charset="0"/>
              </a:rPr>
              <a:t> Consistency </a:t>
            </a:r>
          </a:p>
          <a:p>
            <a:pPr marL="0" indent="0">
              <a:buNone/>
            </a:pPr>
            <a:endParaRPr lang="en-GB" sz="2400" dirty="0">
              <a:solidFill>
                <a:srgbClr val="240B8D"/>
              </a:solidFill>
              <a:latin typeface="Arial" panose="020B0604020202020204" pitchFamily="34" charset="0"/>
              <a:cs typeface="Arial" panose="020B0604020202020204" pitchFamily="34" charset="0"/>
            </a:endParaRPr>
          </a:p>
        </p:txBody>
      </p:sp>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6920" y="3429000"/>
            <a:ext cx="5214881" cy="2971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a:extLst>
              <a:ext uri="{FF2B5EF4-FFF2-40B4-BE49-F238E27FC236}">
                <a16:creationId xmlns:a16="http://schemas.microsoft.com/office/drawing/2014/main" id="{AF8D0885-1968-488C-A4AA-1031073A3857}"/>
              </a:ext>
            </a:extLst>
          </p:cNvPr>
          <p:cNvPicPr>
            <a:picLocks noChangeAspect="1"/>
          </p:cNvPicPr>
          <p:nvPr/>
        </p:nvPicPr>
        <p:blipFill>
          <a:blip r:embed="rId3"/>
          <a:stretch>
            <a:fillRect/>
          </a:stretch>
        </p:blipFill>
        <p:spPr>
          <a:xfrm>
            <a:off x="5970114" y="1529696"/>
            <a:ext cx="2777344" cy="2042445"/>
          </a:xfrm>
          <a:prstGeom prst="rect">
            <a:avLst/>
          </a:prstGeom>
        </p:spPr>
      </p:pic>
      <p:sp>
        <p:nvSpPr>
          <p:cNvPr id="5" name="Rectangle 4">
            <a:extLst>
              <a:ext uri="{FF2B5EF4-FFF2-40B4-BE49-F238E27FC236}">
                <a16:creationId xmlns:a16="http://schemas.microsoft.com/office/drawing/2014/main" id="{0541B1E8-F91A-494B-ABA4-BAF8EBD31B18}"/>
              </a:ext>
            </a:extLst>
          </p:cNvPr>
          <p:cNvSpPr/>
          <p:nvPr/>
        </p:nvSpPr>
        <p:spPr>
          <a:xfrm>
            <a:off x="3466189" y="6359559"/>
            <a:ext cx="1334596" cy="369332"/>
          </a:xfrm>
          <a:prstGeom prst="rect">
            <a:avLst/>
          </a:prstGeom>
        </p:spPr>
        <p:txBody>
          <a:bodyPr wrap="none">
            <a:spAutoFit/>
          </a:bodyPr>
          <a:lstStyle/>
          <a:p>
            <a:r>
              <a:rPr lang="en-GB" altLang="en-US" dirty="0">
                <a:solidFill>
                  <a:srgbClr val="240B8D"/>
                </a:solidFill>
                <a:latin typeface="Arial" panose="020B0604020202020204" pitchFamily="34" charset="0"/>
                <a:cs typeface="Arial" panose="020B0604020202020204" pitchFamily="34" charset="0"/>
              </a:rPr>
              <a:t>www.hpv.ie</a:t>
            </a:r>
          </a:p>
        </p:txBody>
      </p:sp>
    </p:spTree>
    <p:extLst>
      <p:ext uri="{BB962C8B-B14F-4D97-AF65-F5344CB8AC3E}">
        <p14:creationId xmlns:p14="http://schemas.microsoft.com/office/powerpoint/2010/main" val="7485128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a:extLst>
              <a:ext uri="{FF2B5EF4-FFF2-40B4-BE49-F238E27FC236}">
                <a16:creationId xmlns:a16="http://schemas.microsoft.com/office/drawing/2014/main" id="{213D3EE7-F119-4114-AC67-660EFEB393B4}"/>
              </a:ext>
            </a:extLst>
          </p:cNvPr>
          <p:cNvSpPr>
            <a:spLocks noGrp="1" noChangeArrowheads="1"/>
          </p:cNvSpPr>
          <p:nvPr>
            <p:ph type="title"/>
          </p:nvPr>
        </p:nvSpPr>
        <p:spPr>
          <a:xfrm>
            <a:off x="1495425" y="219670"/>
            <a:ext cx="6172200" cy="857250"/>
          </a:xfrm>
        </p:spPr>
        <p:txBody>
          <a:bodyPr>
            <a:normAutofit/>
          </a:bodyPr>
          <a:lstStyle/>
          <a:p>
            <a:pPr algn="ctr"/>
            <a:r>
              <a:rPr lang="en-IE" altLang="en-US" sz="3200" dirty="0">
                <a:solidFill>
                  <a:schemeClr val="accent5">
                    <a:lumMod val="75000"/>
                  </a:schemeClr>
                </a:solidFill>
                <a:latin typeface="Arial" panose="020B0604020202020204" pitchFamily="34" charset="0"/>
                <a:cs typeface="Arial" panose="020B0604020202020204" pitchFamily="34" charset="0"/>
              </a:rPr>
              <a:t>Consultation and website </a:t>
            </a:r>
            <a:endParaRPr lang="en-US" altLang="en-US" sz="3200" dirty="0">
              <a:solidFill>
                <a:schemeClr val="accent5">
                  <a:lumMod val="75000"/>
                </a:schemeClr>
              </a:solidFill>
              <a:latin typeface="Arial" panose="020B0604020202020204" pitchFamily="34" charset="0"/>
              <a:cs typeface="Arial" panose="020B0604020202020204" pitchFamily="34" charset="0"/>
            </a:endParaRPr>
          </a:p>
        </p:txBody>
      </p:sp>
      <p:pic>
        <p:nvPicPr>
          <p:cNvPr id="110596" name="Picture 6">
            <a:extLst>
              <a:ext uri="{FF2B5EF4-FFF2-40B4-BE49-F238E27FC236}">
                <a16:creationId xmlns:a16="http://schemas.microsoft.com/office/drawing/2014/main" id="{893AFB07-435D-4AFC-A727-1A48E09B624D}"/>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2087167" y="1252059"/>
            <a:ext cx="2560715" cy="1793145"/>
          </a:xfrm>
          <a:noFill/>
          <a:ln w="9525" algn="ctr">
            <a:solidFill>
              <a:schemeClr val="tx1"/>
            </a:solidFill>
            <a:miter lim="800000"/>
            <a:headEnd/>
            <a:tailEnd/>
          </a:ln>
        </p:spPr>
      </p:pic>
      <p:sp>
        <p:nvSpPr>
          <p:cNvPr id="110595" name="Rectangle 5">
            <a:extLst>
              <a:ext uri="{FF2B5EF4-FFF2-40B4-BE49-F238E27FC236}">
                <a16:creationId xmlns:a16="http://schemas.microsoft.com/office/drawing/2014/main" id="{0BCCDBBE-A4AC-4C6E-945C-BFB556552CFF}"/>
              </a:ext>
            </a:extLst>
          </p:cNvPr>
          <p:cNvSpPr>
            <a:spLocks noGrp="1" noChangeArrowheads="1"/>
          </p:cNvSpPr>
          <p:nvPr>
            <p:ph sz="half" idx="2"/>
          </p:nvPr>
        </p:nvSpPr>
        <p:spPr>
          <a:xfrm>
            <a:off x="4739071" y="1295845"/>
            <a:ext cx="4161649" cy="3077766"/>
          </a:xfrm>
        </p:spPr>
        <p:txBody>
          <a:bodyPr>
            <a:noAutofit/>
          </a:bodyPr>
          <a:lstStyle/>
          <a:p>
            <a:pPr>
              <a:lnSpc>
                <a:spcPct val="80000"/>
              </a:lnSpc>
            </a:pPr>
            <a:r>
              <a:rPr lang="en-IE" altLang="en-US" sz="2000" dirty="0">
                <a:solidFill>
                  <a:schemeClr val="accent5">
                    <a:lumMod val="50000"/>
                  </a:schemeClr>
                </a:solidFill>
                <a:latin typeface="Arial" panose="020B0604020202020204" pitchFamily="34" charset="0"/>
                <a:cs typeface="Arial" panose="020B0604020202020204" pitchFamily="34" charset="0"/>
              </a:rPr>
              <a:t> </a:t>
            </a:r>
            <a:r>
              <a:rPr lang="en-IE" altLang="en-US" sz="2000" dirty="0">
                <a:solidFill>
                  <a:srgbClr val="0033CC"/>
                </a:solidFill>
                <a:latin typeface="Arial" panose="020B0604020202020204" pitchFamily="34" charset="0"/>
                <a:cs typeface="Arial" panose="020B0604020202020204" pitchFamily="34" charset="0"/>
              </a:rPr>
              <a:t>Parents (over 90% happy with content of materials)</a:t>
            </a:r>
          </a:p>
          <a:p>
            <a:pPr>
              <a:lnSpc>
                <a:spcPct val="80000"/>
              </a:lnSpc>
            </a:pPr>
            <a:r>
              <a:rPr lang="en-IE" altLang="en-US" sz="2000" dirty="0">
                <a:solidFill>
                  <a:srgbClr val="0033CC"/>
                </a:solidFill>
                <a:latin typeface="Arial" panose="020B0604020202020204" pitchFamily="34" charset="0"/>
                <a:cs typeface="Arial" panose="020B0604020202020204" pitchFamily="34" charset="0"/>
              </a:rPr>
              <a:t> Department of Education</a:t>
            </a:r>
          </a:p>
          <a:p>
            <a:pPr>
              <a:lnSpc>
                <a:spcPct val="80000"/>
              </a:lnSpc>
            </a:pPr>
            <a:r>
              <a:rPr lang="en-IE" altLang="en-US" sz="2000" dirty="0">
                <a:solidFill>
                  <a:srgbClr val="0033CC"/>
                </a:solidFill>
                <a:latin typeface="Arial" panose="020B0604020202020204" pitchFamily="34" charset="0"/>
                <a:cs typeface="Arial" panose="020B0604020202020204" pitchFamily="34" charset="0"/>
              </a:rPr>
              <a:t> School management bodies</a:t>
            </a:r>
          </a:p>
          <a:p>
            <a:pPr>
              <a:lnSpc>
                <a:spcPct val="80000"/>
              </a:lnSpc>
            </a:pPr>
            <a:r>
              <a:rPr lang="en-IE" altLang="en-US" sz="2000" dirty="0">
                <a:solidFill>
                  <a:srgbClr val="0033CC"/>
                </a:solidFill>
                <a:latin typeface="Arial" panose="020B0604020202020204" pitchFamily="34" charset="0"/>
                <a:cs typeface="Arial" panose="020B0604020202020204" pitchFamily="34" charset="0"/>
              </a:rPr>
              <a:t> National parents council</a:t>
            </a:r>
          </a:p>
          <a:p>
            <a:pPr>
              <a:lnSpc>
                <a:spcPct val="80000"/>
              </a:lnSpc>
            </a:pPr>
            <a:r>
              <a:rPr lang="en-IE" altLang="en-US" sz="2000" dirty="0">
                <a:solidFill>
                  <a:srgbClr val="0033CC"/>
                </a:solidFill>
                <a:latin typeface="Arial" panose="020B0604020202020204" pitchFamily="34" charset="0"/>
                <a:cs typeface="Arial" panose="020B0604020202020204" pitchFamily="34" charset="0"/>
              </a:rPr>
              <a:t> Other stakeholders</a:t>
            </a:r>
          </a:p>
          <a:p>
            <a:pPr>
              <a:lnSpc>
                <a:spcPct val="80000"/>
              </a:lnSpc>
            </a:pPr>
            <a:r>
              <a:rPr lang="en-IE" altLang="en-US" sz="2000" dirty="0">
                <a:solidFill>
                  <a:srgbClr val="0033CC"/>
                </a:solidFill>
                <a:latin typeface="Arial" panose="020B0604020202020204" pitchFamily="34" charset="0"/>
                <a:cs typeface="Arial" panose="020B0604020202020204" pitchFamily="34" charset="0"/>
              </a:rPr>
              <a:t> Media</a:t>
            </a:r>
          </a:p>
          <a:p>
            <a:pPr marL="0" indent="0">
              <a:lnSpc>
                <a:spcPct val="80000"/>
              </a:lnSpc>
              <a:buNone/>
            </a:pPr>
            <a:endParaRPr lang="en-US" altLang="en-US" sz="2000" dirty="0">
              <a:solidFill>
                <a:schemeClr val="accent5">
                  <a:lumMod val="50000"/>
                </a:schemeClr>
              </a:solidFill>
              <a:latin typeface="Arial" panose="020B0604020202020204" pitchFamily="34" charset="0"/>
              <a:cs typeface="Arial" panose="020B0604020202020204" pitchFamily="34" charset="0"/>
            </a:endParaRPr>
          </a:p>
          <a:p>
            <a:pPr marL="0" indent="0">
              <a:lnSpc>
                <a:spcPct val="80000"/>
              </a:lnSpc>
              <a:buNone/>
            </a:pPr>
            <a:endParaRPr lang="en-US" altLang="en-US" sz="2000" dirty="0">
              <a:solidFill>
                <a:schemeClr val="accent5">
                  <a:lumMod val="50000"/>
                </a:schemeClr>
              </a:solidFill>
              <a:latin typeface="Arial" panose="020B0604020202020204" pitchFamily="34" charset="0"/>
              <a:cs typeface="Arial" panose="020B0604020202020204" pitchFamily="34" charset="0"/>
            </a:endParaRPr>
          </a:p>
          <a:p>
            <a:pPr marL="0" indent="0">
              <a:lnSpc>
                <a:spcPct val="80000"/>
              </a:lnSpc>
              <a:buNone/>
            </a:pPr>
            <a:endParaRPr lang="en-US" altLang="en-US" sz="2000" dirty="0">
              <a:solidFill>
                <a:schemeClr val="accent5">
                  <a:lumMod val="50000"/>
                </a:schemeClr>
              </a:solidFill>
              <a:latin typeface="Arial" panose="020B0604020202020204" pitchFamily="34" charset="0"/>
              <a:cs typeface="Arial" panose="020B0604020202020204" pitchFamily="34" charset="0"/>
            </a:endParaRPr>
          </a:p>
          <a:p>
            <a:pPr>
              <a:lnSpc>
                <a:spcPct val="80000"/>
              </a:lnSpc>
              <a:buFontTx/>
              <a:buNone/>
            </a:pPr>
            <a:r>
              <a:rPr lang="en-US" altLang="en-US" sz="2000" dirty="0">
                <a:solidFill>
                  <a:srgbClr val="0033CC"/>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xmlns="" val="tx"/>
                    </a:ext>
                  </a:extLst>
                </a:hlinkClick>
              </a:rPr>
              <a:t>www.hpv.ie</a:t>
            </a:r>
            <a:r>
              <a:rPr lang="en-US" altLang="en-US" sz="2000" dirty="0">
                <a:solidFill>
                  <a:srgbClr val="0033CC"/>
                </a:solidFill>
                <a:latin typeface="Arial" panose="020B0604020202020204" pitchFamily="34" charset="0"/>
                <a:cs typeface="Arial" panose="020B0604020202020204" pitchFamily="34" charset="0"/>
              </a:rPr>
              <a:t>   </a:t>
            </a:r>
          </a:p>
          <a:p>
            <a:pPr>
              <a:lnSpc>
                <a:spcPct val="80000"/>
              </a:lnSpc>
            </a:pPr>
            <a:r>
              <a:rPr lang="en-US" altLang="en-US" sz="2000" dirty="0">
                <a:solidFill>
                  <a:srgbClr val="0033CC"/>
                </a:solidFill>
                <a:latin typeface="Arial" panose="020B0604020202020204" pitchFamily="34" charset="0"/>
                <a:cs typeface="Arial" panose="020B0604020202020204" pitchFamily="34" charset="0"/>
              </a:rPr>
              <a:t>includes</a:t>
            </a:r>
          </a:p>
          <a:p>
            <a:pPr lvl="1">
              <a:lnSpc>
                <a:spcPct val="80000"/>
              </a:lnSpc>
            </a:pPr>
            <a:r>
              <a:rPr lang="en-US" altLang="en-US" sz="2000" dirty="0">
                <a:solidFill>
                  <a:srgbClr val="0033CC"/>
                </a:solidFill>
                <a:latin typeface="Arial" panose="020B0604020202020204" pitchFamily="34" charset="0"/>
                <a:cs typeface="Arial" panose="020B0604020202020204" pitchFamily="34" charset="0"/>
              </a:rPr>
              <a:t>Ask a question</a:t>
            </a:r>
          </a:p>
          <a:p>
            <a:pPr lvl="1">
              <a:lnSpc>
                <a:spcPct val="80000"/>
              </a:lnSpc>
            </a:pPr>
            <a:r>
              <a:rPr lang="en-US" altLang="en-US" sz="2000" dirty="0">
                <a:solidFill>
                  <a:srgbClr val="0033CC"/>
                </a:solidFill>
                <a:latin typeface="Arial" panose="020B0604020202020204" pitchFamily="34" charset="0"/>
                <a:cs typeface="Arial" panose="020B0604020202020204" pitchFamily="34" charset="0"/>
              </a:rPr>
              <a:t>Translated materials</a:t>
            </a:r>
          </a:p>
        </p:txBody>
      </p:sp>
      <p:sp>
        <p:nvSpPr>
          <p:cNvPr id="655367" name="Text Box 7">
            <a:extLst>
              <a:ext uri="{FF2B5EF4-FFF2-40B4-BE49-F238E27FC236}">
                <a16:creationId xmlns:a16="http://schemas.microsoft.com/office/drawing/2014/main" id="{4A8F44EA-F545-46DE-A5DA-E3C3441188AB}"/>
              </a:ext>
            </a:extLst>
          </p:cNvPr>
          <p:cNvSpPr txBox="1">
            <a:spLocks noChangeArrowheads="1"/>
          </p:cNvSpPr>
          <p:nvPr/>
        </p:nvSpPr>
        <p:spPr bwMode="auto">
          <a:xfrm>
            <a:off x="2087167" y="4995863"/>
            <a:ext cx="3083719"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defRPr/>
            </a:pPr>
            <a:r>
              <a:rPr lang="en-IE" sz="1200" dirty="0">
                <a:solidFill>
                  <a:schemeClr val="bg1"/>
                </a:solidFill>
              </a:rPr>
              <a:t>Highlight the importance of cervical  screening  in the future </a:t>
            </a:r>
            <a:endParaRPr lang="en-GB" sz="1200" dirty="0">
              <a:solidFill>
                <a:schemeClr val="bg1"/>
              </a:solidFill>
            </a:endParaRPr>
          </a:p>
        </p:txBody>
      </p:sp>
      <p:pic>
        <p:nvPicPr>
          <p:cNvPr id="110598" name="Picture 8" descr="Cover HPV">
            <a:extLst>
              <a:ext uri="{FF2B5EF4-FFF2-40B4-BE49-F238E27FC236}">
                <a16:creationId xmlns:a16="http://schemas.microsoft.com/office/drawing/2014/main" id="{4E8C3D53-BE71-4682-8D87-BEE12FE1DC2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3280" y="1126485"/>
            <a:ext cx="1655672" cy="238529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10600" name="Picture 10">
            <a:extLst>
              <a:ext uri="{FF2B5EF4-FFF2-40B4-BE49-F238E27FC236}">
                <a16:creationId xmlns:a16="http://schemas.microsoft.com/office/drawing/2014/main" id="{EFAEA774-DDBA-4AF8-8B66-5155DFA873E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7350" t="2759" r="9969" b="4495"/>
          <a:stretch>
            <a:fillRect/>
          </a:stretch>
        </p:blipFill>
        <p:spPr bwMode="auto">
          <a:xfrm>
            <a:off x="1322832" y="4592536"/>
            <a:ext cx="2856021" cy="18729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a:extLst>
              <a:ext uri="{FF2B5EF4-FFF2-40B4-BE49-F238E27FC236}">
                <a16:creationId xmlns:a16="http://schemas.microsoft.com/office/drawing/2014/main" id="{0CB32694-EC64-4C4B-AD94-C93C8D37EE7A}"/>
              </a:ext>
            </a:extLst>
          </p:cNvPr>
          <p:cNvSpPr/>
          <p:nvPr/>
        </p:nvSpPr>
        <p:spPr>
          <a:xfrm>
            <a:off x="3629026" y="6465462"/>
            <a:ext cx="1334596" cy="369332"/>
          </a:xfrm>
          <a:prstGeom prst="rect">
            <a:avLst/>
          </a:prstGeom>
        </p:spPr>
        <p:txBody>
          <a:bodyPr wrap="none">
            <a:spAutoFit/>
          </a:bodyPr>
          <a:lstStyle/>
          <a:p>
            <a:r>
              <a:rPr lang="en-GB" altLang="en-US" dirty="0">
                <a:solidFill>
                  <a:srgbClr val="240B8D"/>
                </a:solidFill>
                <a:latin typeface="Arial" panose="020B0604020202020204" pitchFamily="34" charset="0"/>
                <a:cs typeface="Arial" panose="020B0604020202020204" pitchFamily="34" charset="0"/>
              </a:rPr>
              <a:t>www.hpv.ie</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a:extLst>
              <a:ext uri="{FF2B5EF4-FFF2-40B4-BE49-F238E27FC236}">
                <a16:creationId xmlns:a16="http://schemas.microsoft.com/office/drawing/2014/main" id="{E9C3E0A3-2602-4F70-B230-FB2749945362}"/>
              </a:ext>
            </a:extLst>
          </p:cNvPr>
          <p:cNvSpPr>
            <a:spLocks noGrp="1"/>
          </p:cNvSpPr>
          <p:nvPr>
            <p:ph type="title"/>
          </p:nvPr>
        </p:nvSpPr>
        <p:spPr>
          <a:xfrm>
            <a:off x="1066801" y="168693"/>
            <a:ext cx="7734649" cy="857250"/>
          </a:xfrm>
        </p:spPr>
        <p:txBody>
          <a:bodyPr>
            <a:noAutofit/>
          </a:bodyPr>
          <a:lstStyle/>
          <a:p>
            <a:pPr eaLnBrk="1" hangingPunct="1"/>
            <a:r>
              <a:rPr lang="en-GB" altLang="en-US" sz="3200" dirty="0">
                <a:solidFill>
                  <a:schemeClr val="accent5">
                    <a:lumMod val="75000"/>
                  </a:schemeClr>
                </a:solidFill>
                <a:latin typeface="Arial" panose="020B0604020202020204" pitchFamily="34" charset="0"/>
                <a:cs typeface="Arial" panose="020B0604020202020204" pitchFamily="34" charset="0"/>
              </a:rPr>
              <a:t>HPV vaccine uptake 2010/11 - 2014/15</a:t>
            </a:r>
            <a:endParaRPr lang="en-IE" altLang="en-US" sz="3200" dirty="0">
              <a:solidFill>
                <a:schemeClr val="accent5">
                  <a:lumMod val="75000"/>
                </a:schemeClr>
              </a:solidFill>
              <a:latin typeface="Arial" panose="020B0604020202020204" pitchFamily="34" charset="0"/>
              <a:cs typeface="Arial" panose="020B0604020202020204" pitchFamily="34" charset="0"/>
            </a:endParaRPr>
          </a:p>
        </p:txBody>
      </p:sp>
      <p:sp>
        <p:nvSpPr>
          <p:cNvPr id="18435" name="Footer Placeholder 3">
            <a:extLst>
              <a:ext uri="{FF2B5EF4-FFF2-40B4-BE49-F238E27FC236}">
                <a16:creationId xmlns:a16="http://schemas.microsoft.com/office/drawing/2014/main" id="{DD0A3470-F6FC-4888-9944-6F97A66A0D72}"/>
              </a:ext>
            </a:extLst>
          </p:cNvPr>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anose="020B0604020202020204" pitchFamily="34" charset="0"/>
              </a:defRPr>
            </a:lvl1pPr>
            <a:lvl2pPr marL="557213" indent="-214313" eaLnBrk="0" hangingPunct="0">
              <a:defRPr>
                <a:solidFill>
                  <a:schemeClr val="tx1"/>
                </a:solidFill>
                <a:latin typeface="Arial" panose="020B0604020202020204" pitchFamily="34" charset="0"/>
              </a:defRPr>
            </a:lvl2pPr>
            <a:lvl3pPr marL="857250" indent="-171450" eaLnBrk="0" hangingPunct="0">
              <a:defRPr>
                <a:solidFill>
                  <a:schemeClr val="tx1"/>
                </a:solidFill>
                <a:latin typeface="Arial" panose="020B0604020202020204" pitchFamily="34" charset="0"/>
              </a:defRPr>
            </a:lvl3pPr>
            <a:lvl4pPr marL="1200150" indent="-171450" eaLnBrk="0" hangingPunct="0">
              <a:defRPr>
                <a:solidFill>
                  <a:schemeClr val="tx1"/>
                </a:solidFill>
                <a:latin typeface="Arial" panose="020B0604020202020204" pitchFamily="34" charset="0"/>
              </a:defRPr>
            </a:lvl4pPr>
            <a:lvl5pPr marL="1543050" indent="-171450" eaLnBrk="0" hangingPunct="0">
              <a:defRPr>
                <a:solidFill>
                  <a:schemeClr val="tx1"/>
                </a:solidFill>
                <a:latin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GB" altLang="en-US" dirty="0">
                <a:solidFill>
                  <a:schemeClr val="tx2"/>
                </a:solidFill>
              </a:rPr>
              <a:t>www.hpv.ie</a:t>
            </a:r>
          </a:p>
        </p:txBody>
      </p:sp>
      <p:sp>
        <p:nvSpPr>
          <p:cNvPr id="18436" name="Rectangle 5">
            <a:extLst>
              <a:ext uri="{FF2B5EF4-FFF2-40B4-BE49-F238E27FC236}">
                <a16:creationId xmlns:a16="http://schemas.microsoft.com/office/drawing/2014/main" id="{3F1CB35D-8DC0-4C04-9485-C5F3C36DF54D}"/>
              </a:ext>
            </a:extLst>
          </p:cNvPr>
          <p:cNvSpPr>
            <a:spLocks noChangeArrowheads="1"/>
          </p:cNvSpPr>
          <p:nvPr/>
        </p:nvSpPr>
        <p:spPr bwMode="auto">
          <a:xfrm>
            <a:off x="1066801" y="4759108"/>
            <a:ext cx="6402416"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buFont typeface="Arial" panose="020B0604020202020204" pitchFamily="34" charset="0"/>
              <a:buChar char="•"/>
            </a:pPr>
            <a:r>
              <a:rPr lang="en-IE" altLang="en-US" sz="2000" dirty="0">
                <a:solidFill>
                  <a:srgbClr val="3333CC"/>
                </a:solidFill>
              </a:rPr>
              <a:t>Highest uptake achieved in 2014/15</a:t>
            </a:r>
          </a:p>
          <a:p>
            <a:pPr eaLnBrk="1" hangingPunct="1">
              <a:buFont typeface="Arial" panose="020B0604020202020204" pitchFamily="34" charset="0"/>
              <a:buChar char="•"/>
            </a:pPr>
            <a:r>
              <a:rPr lang="en-IE" altLang="en-US" sz="2000" dirty="0">
                <a:solidFill>
                  <a:srgbClr val="3333CC"/>
                </a:solidFill>
              </a:rPr>
              <a:t>Excellent cohort retention</a:t>
            </a:r>
          </a:p>
          <a:p>
            <a:pPr eaLnBrk="1" hangingPunct="1">
              <a:buFont typeface="Arial" panose="020B0604020202020204" pitchFamily="34" charset="0"/>
              <a:buChar char="•"/>
            </a:pPr>
            <a:r>
              <a:rPr lang="en-IE" altLang="en-US" sz="2000" dirty="0">
                <a:solidFill>
                  <a:srgbClr val="3333CC"/>
                </a:solidFill>
              </a:rPr>
              <a:t>97% girls who started dose 1 completed the course</a:t>
            </a:r>
          </a:p>
        </p:txBody>
      </p:sp>
      <p:sp>
        <p:nvSpPr>
          <p:cNvPr id="18437" name="TextBox 1">
            <a:extLst>
              <a:ext uri="{FF2B5EF4-FFF2-40B4-BE49-F238E27FC236}">
                <a16:creationId xmlns:a16="http://schemas.microsoft.com/office/drawing/2014/main" id="{83FD0C95-478D-4FEE-A174-3B84E37AD6D0}"/>
              </a:ext>
            </a:extLst>
          </p:cNvPr>
          <p:cNvSpPr txBox="1">
            <a:spLocks noChangeArrowheads="1"/>
          </p:cNvSpPr>
          <p:nvPr/>
        </p:nvSpPr>
        <p:spPr bwMode="auto">
          <a:xfrm>
            <a:off x="3545681" y="2132410"/>
            <a:ext cx="1782366"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GB" altLang="en-US" sz="1350">
                <a:solidFill>
                  <a:schemeClr val="tx2"/>
                </a:solidFill>
              </a:rPr>
              <a:t>Uptake target 80%</a:t>
            </a:r>
            <a:endParaRPr lang="en-IE" altLang="en-US" sz="1350">
              <a:solidFill>
                <a:schemeClr val="tx2"/>
              </a:solidFill>
            </a:endParaRPr>
          </a:p>
        </p:txBody>
      </p:sp>
      <p:pic>
        <p:nvPicPr>
          <p:cNvPr id="18438" name="Picture 6">
            <a:extLst>
              <a:ext uri="{FF2B5EF4-FFF2-40B4-BE49-F238E27FC236}">
                <a16:creationId xmlns:a16="http://schemas.microsoft.com/office/drawing/2014/main" id="{AF173C21-1DE7-43B5-9057-7EFDC50D1A0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2500" t="39923" r="5704" b="44092"/>
          <a:stretch>
            <a:fillRect/>
          </a:stretch>
        </p:blipFill>
        <p:spPr bwMode="auto">
          <a:xfrm>
            <a:off x="901305" y="1037242"/>
            <a:ext cx="3618310" cy="12703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40" name="Picture 10">
            <a:extLst>
              <a:ext uri="{FF2B5EF4-FFF2-40B4-BE49-F238E27FC236}">
                <a16:creationId xmlns:a16="http://schemas.microsoft.com/office/drawing/2014/main" id="{6228C337-DA00-402C-8BFA-9A10789945D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32859" y="1221582"/>
            <a:ext cx="2807046" cy="28722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441" name="TextBox 2">
            <a:extLst>
              <a:ext uri="{FF2B5EF4-FFF2-40B4-BE49-F238E27FC236}">
                <a16:creationId xmlns:a16="http://schemas.microsoft.com/office/drawing/2014/main" id="{1312EEDB-46F4-4063-AE72-ED0AFBCBC3DA}"/>
              </a:ext>
            </a:extLst>
          </p:cNvPr>
          <p:cNvSpPr txBox="1">
            <a:spLocks noChangeArrowheads="1"/>
          </p:cNvSpPr>
          <p:nvPr/>
        </p:nvSpPr>
        <p:spPr bwMode="auto">
          <a:xfrm>
            <a:off x="3929064" y="2130029"/>
            <a:ext cx="1512094"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GB" altLang="en-US" sz="1350">
                <a:solidFill>
                  <a:schemeClr val="tx2"/>
                </a:solidFill>
              </a:rPr>
              <a:t>Target 80%</a:t>
            </a:r>
            <a:endParaRPr lang="en-IE" altLang="en-US" sz="1350">
              <a:solidFill>
                <a:schemeClr val="tx2"/>
              </a:solidFill>
            </a:endParaRPr>
          </a:p>
        </p:txBody>
      </p:sp>
      <p:graphicFrame>
        <p:nvGraphicFramePr>
          <p:cNvPr id="18439" name="Content Placeholder 4">
            <a:extLst>
              <a:ext uri="{FF2B5EF4-FFF2-40B4-BE49-F238E27FC236}">
                <a16:creationId xmlns:a16="http://schemas.microsoft.com/office/drawing/2014/main" id="{2F4C33E7-0154-443E-9645-9AD4CCF90CA1}"/>
              </a:ext>
            </a:extLst>
          </p:cNvPr>
          <p:cNvGraphicFramePr>
            <a:graphicFrameLocks noGrp="1"/>
          </p:cNvGraphicFramePr>
          <p:nvPr>
            <p:ph idx="1"/>
            <p:extLst>
              <p:ext uri="{D42A27DB-BD31-4B8C-83A1-F6EECF244321}">
                <p14:modId xmlns:p14="http://schemas.microsoft.com/office/powerpoint/2010/main" val="2319973201"/>
              </p:ext>
            </p:extLst>
          </p:nvPr>
        </p:nvGraphicFramePr>
        <p:xfrm>
          <a:off x="961429" y="1464748"/>
          <a:ext cx="4479729" cy="3085614"/>
        </p:xfrm>
        <a:graphic>
          <a:graphicData uri="http://schemas.openxmlformats.org/presentationml/2006/ole">
            <mc:AlternateContent xmlns:mc="http://schemas.openxmlformats.org/markup-compatibility/2006">
              <mc:Choice xmlns:v="urn:schemas-microsoft-com:vml" Requires="v">
                <p:oleObj spid="_x0000_s2071" r:id="rId6" imgW="7468247" imgH="4194412" progId="Excel.Chart.8">
                  <p:embed/>
                </p:oleObj>
              </mc:Choice>
              <mc:Fallback>
                <p:oleObj r:id="rId6" imgW="7468247" imgH="4194412" progId="Excel.Chart.8">
                  <p:embed/>
                  <p:pic>
                    <p:nvPicPr>
                      <p:cNvPr id="18439" name="Content Placeholder 4">
                        <a:extLst>
                          <a:ext uri="{FF2B5EF4-FFF2-40B4-BE49-F238E27FC236}">
                            <a16:creationId xmlns:a16="http://schemas.microsoft.com/office/drawing/2014/main" id="{2F4C33E7-0154-443E-9645-9AD4CCF90CA1}"/>
                          </a:ext>
                        </a:extLst>
                      </p:cNvPr>
                      <p:cNvPicPr>
                        <a:picLocks noGrp="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61429" y="1464748"/>
                        <a:ext cx="4479729" cy="3085614"/>
                      </a:xfrm>
                      <a:prstGeom prst="rect">
                        <a:avLst/>
                      </a:prstGeom>
                      <a:solidFill>
                        <a:srgbClr val="A6A6A6"/>
                      </a:solidFill>
                      <a:ln>
                        <a:noFill/>
                      </a:ln>
                    </p:spPr>
                  </p:pic>
                </p:oleObj>
              </mc:Fallback>
            </mc:AlternateContent>
          </a:graphicData>
        </a:graphic>
      </p:graphicFrame>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Box 4">
            <a:extLst>
              <a:ext uri="{FF2B5EF4-FFF2-40B4-BE49-F238E27FC236}">
                <a16:creationId xmlns:a16="http://schemas.microsoft.com/office/drawing/2014/main" id="{EAE56F3D-121B-4C03-A04E-A1F33C8E22B1}"/>
              </a:ext>
            </a:extLst>
          </p:cNvPr>
          <p:cNvSpPr txBox="1">
            <a:spLocks noChangeArrowheads="1"/>
          </p:cNvSpPr>
          <p:nvPr/>
        </p:nvSpPr>
        <p:spPr bwMode="auto">
          <a:xfrm>
            <a:off x="179388" y="765175"/>
            <a:ext cx="7318375" cy="53546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IE" altLang="en-US"/>
          </a:p>
          <a:p>
            <a:pPr eaLnBrk="1" hangingPunct="1"/>
            <a:endParaRPr lang="en-IE" altLang="en-US"/>
          </a:p>
          <a:p>
            <a:pPr eaLnBrk="1" hangingPunct="1"/>
            <a:endParaRPr lang="en-IE" altLang="en-US"/>
          </a:p>
          <a:p>
            <a:pPr eaLnBrk="1" hangingPunct="1"/>
            <a:endParaRPr lang="en-IE" altLang="en-US"/>
          </a:p>
          <a:p>
            <a:pPr eaLnBrk="1" hangingPunct="1"/>
            <a:endParaRPr lang="en-IE" altLang="en-US"/>
          </a:p>
          <a:p>
            <a:pPr eaLnBrk="1" hangingPunct="1"/>
            <a:endParaRPr lang="en-IE" altLang="en-US"/>
          </a:p>
          <a:p>
            <a:pPr eaLnBrk="1" hangingPunct="1"/>
            <a:endParaRPr lang="en-IE" altLang="en-US"/>
          </a:p>
          <a:p>
            <a:pPr eaLnBrk="1" hangingPunct="1"/>
            <a:endParaRPr lang="en-IE" altLang="en-US"/>
          </a:p>
          <a:p>
            <a:pPr eaLnBrk="1" hangingPunct="1"/>
            <a:endParaRPr lang="en-IE" altLang="en-US"/>
          </a:p>
          <a:p>
            <a:pPr eaLnBrk="1" hangingPunct="1"/>
            <a:endParaRPr lang="en-IE" altLang="en-US"/>
          </a:p>
          <a:p>
            <a:pPr eaLnBrk="1" hangingPunct="1"/>
            <a:endParaRPr lang="en-IE" altLang="en-US"/>
          </a:p>
          <a:p>
            <a:pPr eaLnBrk="1" hangingPunct="1"/>
            <a:endParaRPr lang="en-IE" altLang="en-US"/>
          </a:p>
          <a:p>
            <a:pPr eaLnBrk="1" hangingPunct="1"/>
            <a:endParaRPr lang="en-IE" altLang="en-US"/>
          </a:p>
          <a:p>
            <a:pPr eaLnBrk="1" hangingPunct="1"/>
            <a:endParaRPr lang="en-IE" altLang="en-US"/>
          </a:p>
          <a:p>
            <a:pPr eaLnBrk="1" hangingPunct="1"/>
            <a:endParaRPr lang="en-IE" altLang="en-US"/>
          </a:p>
          <a:p>
            <a:pPr eaLnBrk="1" hangingPunct="1"/>
            <a:endParaRPr lang="en-IE" altLang="en-US"/>
          </a:p>
          <a:p>
            <a:pPr eaLnBrk="1" hangingPunct="1"/>
            <a:endParaRPr lang="en-IE" altLang="en-US"/>
          </a:p>
          <a:p>
            <a:pPr eaLnBrk="1" hangingPunct="1"/>
            <a:endParaRPr lang="en-IE" altLang="en-US"/>
          </a:p>
          <a:p>
            <a:pPr eaLnBrk="1" hangingPunct="1"/>
            <a:endParaRPr lang="en-IE" altLang="en-US"/>
          </a:p>
        </p:txBody>
      </p:sp>
      <p:cxnSp>
        <p:nvCxnSpPr>
          <p:cNvPr id="9123" name="OTLSHAPE_M_93afb554552a4221a5380f7919409aa7_Connector1">
            <a:extLst>
              <a:ext uri="{FF2B5EF4-FFF2-40B4-BE49-F238E27FC236}">
                <a16:creationId xmlns:a16="http://schemas.microsoft.com/office/drawing/2014/main" id="{4A291A4B-D471-4990-B92A-686BC5A13274}"/>
              </a:ext>
            </a:extLst>
          </p:cNvPr>
          <p:cNvCxnSpPr/>
          <p:nvPr>
            <p:custDataLst>
              <p:tags r:id="rId2"/>
            </p:custDataLst>
          </p:nvPr>
        </p:nvCxnSpPr>
        <p:spPr>
          <a:xfrm>
            <a:off x="3300413" y="1852613"/>
            <a:ext cx="9525" cy="1019175"/>
          </a:xfrm>
          <a:prstGeom prst="line">
            <a:avLst/>
          </a:prstGeom>
          <a:ln w="9525" cap="flat" cmpd="sng" algn="ctr">
            <a:solidFill>
              <a:srgbClr val="DF7721"/>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122" name="OTLSHAPE_M_52743de8bb6d4044896f473898fe9da7_Connector1">
            <a:extLst>
              <a:ext uri="{FF2B5EF4-FFF2-40B4-BE49-F238E27FC236}">
                <a16:creationId xmlns:a16="http://schemas.microsoft.com/office/drawing/2014/main" id="{2D209238-7FA5-4909-8B0C-C8CED82DD2E8}"/>
              </a:ext>
            </a:extLst>
          </p:cNvPr>
          <p:cNvCxnSpPr/>
          <p:nvPr>
            <p:custDataLst>
              <p:tags r:id="rId3"/>
            </p:custDataLst>
          </p:nvPr>
        </p:nvCxnSpPr>
        <p:spPr>
          <a:xfrm>
            <a:off x="4254500" y="2155825"/>
            <a:ext cx="0" cy="733425"/>
          </a:xfrm>
          <a:prstGeom prst="line">
            <a:avLst/>
          </a:prstGeom>
          <a:ln w="9525" cap="flat" cmpd="sng" algn="ctr">
            <a:solidFill>
              <a:srgbClr val="6600FF"/>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121" name="OTLSHAPE_M_a58f29487c0343c08abcf41913e40cae_Connector1">
            <a:extLst>
              <a:ext uri="{FF2B5EF4-FFF2-40B4-BE49-F238E27FC236}">
                <a16:creationId xmlns:a16="http://schemas.microsoft.com/office/drawing/2014/main" id="{E1CD38CF-8BBB-4475-A9D0-40D5FE0D699C}"/>
              </a:ext>
            </a:extLst>
          </p:cNvPr>
          <p:cNvCxnSpPr/>
          <p:nvPr>
            <p:custDataLst>
              <p:tags r:id="rId4"/>
            </p:custDataLst>
          </p:nvPr>
        </p:nvCxnSpPr>
        <p:spPr>
          <a:xfrm>
            <a:off x="1265238" y="1847850"/>
            <a:ext cx="0" cy="1066800"/>
          </a:xfrm>
          <a:prstGeom prst="line">
            <a:avLst/>
          </a:prstGeom>
          <a:ln w="9525" cap="flat" cmpd="sng" algn="ctr">
            <a:solidFill>
              <a:srgbClr val="6600FF"/>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9098" name="OTLSHAPE_TB_00000000000000000000000000000000_LeftEndCaps">
            <a:extLst>
              <a:ext uri="{FF2B5EF4-FFF2-40B4-BE49-F238E27FC236}">
                <a16:creationId xmlns:a16="http://schemas.microsoft.com/office/drawing/2014/main" id="{00D0F721-2A31-45C5-B4EF-96FC9EF932DB}"/>
              </a:ext>
            </a:extLst>
          </p:cNvPr>
          <p:cNvSpPr txBox="1"/>
          <p:nvPr>
            <p:custDataLst>
              <p:tags r:id="rId5"/>
            </p:custDataLst>
          </p:nvPr>
        </p:nvSpPr>
        <p:spPr>
          <a:xfrm>
            <a:off x="266700" y="2967038"/>
            <a:ext cx="431800" cy="276225"/>
          </a:xfrm>
          <a:prstGeom prst="rect">
            <a:avLst/>
          </a:prstGeom>
          <a:noFill/>
        </p:spPr>
        <p:txBody>
          <a:bodyPr wrap="none" lIns="0" tIns="0" rIns="0" bIns="0" anchor="ctr">
            <a:spAutoFit/>
          </a:bodyPr>
          <a:lstStyle/>
          <a:p>
            <a:pPr algn="ctr" fontAlgn="auto">
              <a:spcBef>
                <a:spcPts val="0"/>
              </a:spcBef>
              <a:spcAft>
                <a:spcPts val="0"/>
              </a:spcAft>
              <a:defRPr/>
            </a:pPr>
            <a:r>
              <a:rPr lang="en-US" spc="-36" dirty="0">
                <a:solidFill>
                  <a:srgbClr val="FFC000"/>
                </a:solidFill>
                <a:latin typeface="Corbel" panose="020B0503020204020204" pitchFamily="34" charset="0"/>
              </a:rPr>
              <a:t>2013</a:t>
            </a:r>
          </a:p>
        </p:txBody>
      </p:sp>
      <p:sp>
        <p:nvSpPr>
          <p:cNvPr id="9100" name="OTLSHAPE_TB_00000000000000000000000000000000_ScaleContainer">
            <a:extLst>
              <a:ext uri="{FF2B5EF4-FFF2-40B4-BE49-F238E27FC236}">
                <a16:creationId xmlns:a16="http://schemas.microsoft.com/office/drawing/2014/main" id="{5A249A5D-BDD4-484C-835F-BAA10741C113}"/>
              </a:ext>
            </a:extLst>
          </p:cNvPr>
          <p:cNvSpPr/>
          <p:nvPr>
            <p:custDataLst>
              <p:tags r:id="rId6"/>
            </p:custDataLst>
          </p:nvPr>
        </p:nvSpPr>
        <p:spPr>
          <a:xfrm>
            <a:off x="689098" y="2882578"/>
            <a:ext cx="7505700" cy="381000"/>
          </a:xfrm>
          <a:prstGeom prst="roundRect">
            <a:avLst>
              <a:gd name="adj" fmla="val 100000"/>
            </a:avLst>
          </a:prstGeom>
          <a:gradFill flip="none" rotWithShape="1">
            <a:gsLst>
              <a:gs pos="0">
                <a:srgbClr val="44546A"/>
              </a:gs>
              <a:gs pos="0">
                <a:schemeClr val="dk2"/>
              </a:gs>
            </a:gsLst>
            <a:lin ang="5400000" scaled="1"/>
            <a:tileRect/>
          </a:gradFill>
          <a:ln w="12700" cap="flat" cmpd="sng" algn="ctr">
            <a:noFill/>
            <a:prstDash val="solid"/>
            <a:miter lim="800000"/>
          </a:ln>
          <a:effectLst>
            <a:reflection blurRad="6350" stA="50000" endA="300" endPos="55500" dist="50800" dir="5400000" sy="-100000" algn="bl" rotWithShape="0"/>
          </a:effectLst>
          <a:scene3d>
            <a:camera prst="orthographicFront"/>
            <a:lightRig rig="threePt" dir="t">
              <a:rot lat="0" lon="0" rev="8700000"/>
            </a:lightRig>
          </a:scene3d>
          <a:sp3d>
            <a:bevelT w="165100" h="19050"/>
          </a:sp3d>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9101" name="OTLSHAPE_TB_00000000000000000000000000000000_ElapsedTime" hidden="1">
            <a:extLst>
              <a:ext uri="{FF2B5EF4-FFF2-40B4-BE49-F238E27FC236}">
                <a16:creationId xmlns:a16="http://schemas.microsoft.com/office/drawing/2014/main" id="{5937ACDF-0619-46DD-8475-1C322083B54C}"/>
              </a:ext>
            </a:extLst>
          </p:cNvPr>
          <p:cNvSpPr/>
          <p:nvPr>
            <p:custDataLst>
              <p:tags r:id="rId7"/>
            </p:custDataLst>
          </p:nvPr>
        </p:nvSpPr>
        <p:spPr>
          <a:xfrm>
            <a:off x="0" y="0"/>
            <a:ext cx="0" cy="0"/>
          </a:xfrm>
          <a:prstGeom prst="roundRect">
            <a:avLst>
              <a:gd name="adj" fmla="val 10000000"/>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9102" name="OTLSHAPE_TB_00000000000000000000000000000000_TodayMarkerShape" hidden="1">
            <a:extLst>
              <a:ext uri="{FF2B5EF4-FFF2-40B4-BE49-F238E27FC236}">
                <a16:creationId xmlns:a16="http://schemas.microsoft.com/office/drawing/2014/main" id="{75937393-116A-4061-828C-3DBBA823D4BE}"/>
              </a:ext>
            </a:extLst>
          </p:cNvPr>
          <p:cNvSpPr/>
          <p:nvPr>
            <p:custDataLst>
              <p:tags r:id="rId8"/>
            </p:custDataLst>
          </p:nvPr>
        </p:nvSpPr>
        <p:spPr>
          <a:xfrm>
            <a:off x="944563" y="3295650"/>
            <a:ext cx="107950" cy="1270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9466" name="OTLSHAPE_TB_00000000000000000000000000000000_TodayMarkerText" hidden="1">
            <a:extLst>
              <a:ext uri="{FF2B5EF4-FFF2-40B4-BE49-F238E27FC236}">
                <a16:creationId xmlns:a16="http://schemas.microsoft.com/office/drawing/2014/main" id="{5B42FD33-CD2C-4D7F-9250-56469E6BAADC}"/>
              </a:ext>
            </a:extLst>
          </p:cNvPr>
          <p:cNvSpPr txBox="1">
            <a:spLocks noChangeArrowheads="1"/>
          </p:cNvSpPr>
          <p:nvPr>
            <p:custDataLst>
              <p:tags r:id="rId9"/>
            </p:custDataLst>
          </p:nvPr>
        </p:nvSpPr>
        <p:spPr bwMode="auto">
          <a:xfrm>
            <a:off x="998538" y="3422650"/>
            <a:ext cx="254000"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800">
                <a:solidFill>
                  <a:srgbClr val="000000"/>
                </a:solidFill>
                <a:latin typeface="Calibri" panose="020F0502020204030204" pitchFamily="34" charset="0"/>
              </a:rPr>
              <a:t>Today</a:t>
            </a:r>
          </a:p>
        </p:txBody>
      </p:sp>
      <p:sp>
        <p:nvSpPr>
          <p:cNvPr id="9104" name="OTLSHAPE_TB_00000000000000000000000000000000_TimescaleInterval1">
            <a:extLst>
              <a:ext uri="{FF2B5EF4-FFF2-40B4-BE49-F238E27FC236}">
                <a16:creationId xmlns:a16="http://schemas.microsoft.com/office/drawing/2014/main" id="{907A9586-0EE1-40A4-B4DD-A6F4C8D5BA33}"/>
              </a:ext>
            </a:extLst>
          </p:cNvPr>
          <p:cNvSpPr txBox="1"/>
          <p:nvPr>
            <p:custDataLst>
              <p:tags r:id="rId10"/>
            </p:custDataLst>
          </p:nvPr>
        </p:nvSpPr>
        <p:spPr>
          <a:xfrm>
            <a:off x="1062038" y="3011488"/>
            <a:ext cx="268287" cy="187325"/>
          </a:xfrm>
          <a:prstGeom prst="rect">
            <a:avLst/>
          </a:prstGeom>
          <a:noFill/>
        </p:spPr>
        <p:txBody>
          <a:bodyPr wrap="none" lIns="0" tIns="0" rIns="0" bIns="0" anchor="ctr"/>
          <a:lstStyle/>
          <a:p>
            <a:pPr fontAlgn="auto">
              <a:spcBef>
                <a:spcPts val="0"/>
              </a:spcBef>
              <a:spcAft>
                <a:spcPts val="0"/>
              </a:spcAft>
              <a:defRPr/>
            </a:pPr>
            <a:r>
              <a:rPr lang="en-US" sz="1200" spc="-18" dirty="0">
                <a:solidFill>
                  <a:srgbClr val="E7E6E6"/>
                </a:solidFill>
                <a:latin typeface="Calibri" panose="020F0502020204030204" pitchFamily="34" charset="0"/>
              </a:rPr>
              <a:t>June</a:t>
            </a:r>
          </a:p>
        </p:txBody>
      </p:sp>
      <p:cxnSp>
        <p:nvCxnSpPr>
          <p:cNvPr id="9105" name="OTLSHAPE_TB_00000000000000000000000000000000_Separator1">
            <a:extLst>
              <a:ext uri="{FF2B5EF4-FFF2-40B4-BE49-F238E27FC236}">
                <a16:creationId xmlns:a16="http://schemas.microsoft.com/office/drawing/2014/main" id="{78CF6A92-990C-438C-B09F-47FACC7BB7D0}"/>
              </a:ext>
            </a:extLst>
          </p:cNvPr>
          <p:cNvCxnSpPr/>
          <p:nvPr>
            <p:custDataLst>
              <p:tags r:id="rId11"/>
            </p:custDataLst>
          </p:nvPr>
        </p:nvCxnSpPr>
        <p:spPr>
          <a:xfrm>
            <a:off x="1439863" y="2971800"/>
            <a:ext cx="0" cy="254000"/>
          </a:xfrm>
          <a:prstGeom prst="line">
            <a:avLst/>
          </a:prstGeom>
          <a:ln w="6350" cap="flat" cmpd="sng" algn="ctr">
            <a:solidFill>
              <a:schemeClr val="lt2">
                <a:alpha val="29804"/>
              </a:schemeClr>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9106" name="OTLSHAPE_TB_00000000000000000000000000000000_TimescaleInterval2">
            <a:extLst>
              <a:ext uri="{FF2B5EF4-FFF2-40B4-BE49-F238E27FC236}">
                <a16:creationId xmlns:a16="http://schemas.microsoft.com/office/drawing/2014/main" id="{8BED34DC-01E3-4407-9E86-752358C7F2CD}"/>
              </a:ext>
            </a:extLst>
          </p:cNvPr>
          <p:cNvSpPr txBox="1"/>
          <p:nvPr>
            <p:custDataLst>
              <p:tags r:id="rId12"/>
            </p:custDataLst>
          </p:nvPr>
        </p:nvSpPr>
        <p:spPr>
          <a:xfrm>
            <a:off x="2559050" y="2963863"/>
            <a:ext cx="517525" cy="284162"/>
          </a:xfrm>
          <a:prstGeom prst="rect">
            <a:avLst/>
          </a:prstGeom>
          <a:noFill/>
        </p:spPr>
        <p:txBody>
          <a:bodyPr wrap="none" lIns="0" tIns="0" rIns="0" bIns="0" anchor="ctr"/>
          <a:lstStyle/>
          <a:p>
            <a:pPr algn="ctr" fontAlgn="auto">
              <a:spcBef>
                <a:spcPts val="0"/>
              </a:spcBef>
              <a:spcAft>
                <a:spcPts val="0"/>
              </a:spcAft>
              <a:defRPr/>
            </a:pPr>
            <a:r>
              <a:rPr lang="en-US" spc="-36" dirty="0">
                <a:solidFill>
                  <a:srgbClr val="FFC000"/>
                </a:solidFill>
                <a:latin typeface="Corbel" panose="020B0503020204020204" pitchFamily="34" charset="0"/>
              </a:rPr>
              <a:t>2015</a:t>
            </a:r>
          </a:p>
        </p:txBody>
      </p:sp>
      <p:cxnSp>
        <p:nvCxnSpPr>
          <p:cNvPr id="9107" name="OTLSHAPE_TB_00000000000000000000000000000000_Separator2">
            <a:extLst>
              <a:ext uri="{FF2B5EF4-FFF2-40B4-BE49-F238E27FC236}">
                <a16:creationId xmlns:a16="http://schemas.microsoft.com/office/drawing/2014/main" id="{5E7559DE-BDCC-4763-B689-6030591DC92F}"/>
              </a:ext>
            </a:extLst>
          </p:cNvPr>
          <p:cNvCxnSpPr/>
          <p:nvPr>
            <p:custDataLst>
              <p:tags r:id="rId13"/>
            </p:custDataLst>
          </p:nvPr>
        </p:nvCxnSpPr>
        <p:spPr>
          <a:xfrm>
            <a:off x="3646488" y="3005138"/>
            <a:ext cx="0" cy="254000"/>
          </a:xfrm>
          <a:prstGeom prst="line">
            <a:avLst/>
          </a:prstGeom>
          <a:ln w="6350" cap="flat" cmpd="sng" algn="ctr">
            <a:solidFill>
              <a:schemeClr val="lt2">
                <a:alpha val="29804"/>
              </a:schemeClr>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9108" name="OTLSHAPE_TB_00000000000000000000000000000000_TimescaleInterval3">
            <a:extLst>
              <a:ext uri="{FF2B5EF4-FFF2-40B4-BE49-F238E27FC236}">
                <a16:creationId xmlns:a16="http://schemas.microsoft.com/office/drawing/2014/main" id="{B920E880-4F39-4D65-ADAC-6678D784D3B9}"/>
              </a:ext>
            </a:extLst>
          </p:cNvPr>
          <p:cNvSpPr txBox="1"/>
          <p:nvPr>
            <p:custDataLst>
              <p:tags r:id="rId14"/>
            </p:custDataLst>
          </p:nvPr>
        </p:nvSpPr>
        <p:spPr>
          <a:xfrm>
            <a:off x="3221038" y="3040063"/>
            <a:ext cx="158750" cy="185737"/>
          </a:xfrm>
          <a:prstGeom prst="rect">
            <a:avLst/>
          </a:prstGeom>
          <a:noFill/>
        </p:spPr>
        <p:txBody>
          <a:bodyPr wrap="none" lIns="0" tIns="0" rIns="0" bIns="0" anchor="ctr"/>
          <a:lstStyle/>
          <a:p>
            <a:pPr fontAlgn="auto">
              <a:spcBef>
                <a:spcPts val="0"/>
              </a:spcBef>
              <a:spcAft>
                <a:spcPts val="0"/>
              </a:spcAft>
              <a:defRPr/>
            </a:pPr>
            <a:r>
              <a:rPr lang="en-US" sz="1200" spc="-20" dirty="0">
                <a:solidFill>
                  <a:srgbClr val="E7E6E6"/>
                </a:solidFill>
                <a:latin typeface="Calibri" panose="020F0502020204030204" pitchFamily="34" charset="0"/>
              </a:rPr>
              <a:t>Mar</a:t>
            </a:r>
          </a:p>
        </p:txBody>
      </p:sp>
      <p:cxnSp>
        <p:nvCxnSpPr>
          <p:cNvPr id="9109" name="OTLSHAPE_TB_00000000000000000000000000000000_Separator3">
            <a:extLst>
              <a:ext uri="{FF2B5EF4-FFF2-40B4-BE49-F238E27FC236}">
                <a16:creationId xmlns:a16="http://schemas.microsoft.com/office/drawing/2014/main" id="{FBD52B38-BD85-4CF7-AF48-F90B1988D1E6}"/>
              </a:ext>
            </a:extLst>
          </p:cNvPr>
          <p:cNvCxnSpPr/>
          <p:nvPr>
            <p:custDataLst>
              <p:tags r:id="rId15"/>
            </p:custDataLst>
          </p:nvPr>
        </p:nvCxnSpPr>
        <p:spPr>
          <a:xfrm>
            <a:off x="4146550" y="2998788"/>
            <a:ext cx="0" cy="250825"/>
          </a:xfrm>
          <a:prstGeom prst="line">
            <a:avLst/>
          </a:prstGeom>
          <a:ln w="6350" cap="flat" cmpd="sng" algn="ctr">
            <a:solidFill>
              <a:schemeClr val="lt2">
                <a:alpha val="29804"/>
              </a:schemeClr>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9110" name="OTLSHAPE_TB_00000000000000000000000000000000_TimescaleInterval4">
            <a:extLst>
              <a:ext uri="{FF2B5EF4-FFF2-40B4-BE49-F238E27FC236}">
                <a16:creationId xmlns:a16="http://schemas.microsoft.com/office/drawing/2014/main" id="{61655DBF-FA34-479B-8ABA-0BF3B1FE50A0}"/>
              </a:ext>
            </a:extLst>
          </p:cNvPr>
          <p:cNvSpPr txBox="1"/>
          <p:nvPr>
            <p:custDataLst>
              <p:tags r:id="rId16"/>
            </p:custDataLst>
          </p:nvPr>
        </p:nvSpPr>
        <p:spPr>
          <a:xfrm>
            <a:off x="4967288" y="3027363"/>
            <a:ext cx="241300" cy="185737"/>
          </a:xfrm>
          <a:prstGeom prst="rect">
            <a:avLst/>
          </a:prstGeom>
          <a:noFill/>
        </p:spPr>
        <p:txBody>
          <a:bodyPr wrap="none" lIns="0" tIns="0" rIns="0" bIns="0" anchor="ctr"/>
          <a:lstStyle/>
          <a:p>
            <a:pPr fontAlgn="auto">
              <a:spcBef>
                <a:spcPts val="0"/>
              </a:spcBef>
              <a:spcAft>
                <a:spcPts val="0"/>
              </a:spcAft>
              <a:defRPr/>
            </a:pPr>
            <a:endParaRPr lang="en-US" sz="1200" spc="-20" dirty="0">
              <a:solidFill>
                <a:srgbClr val="E7E6E6"/>
              </a:solidFill>
              <a:latin typeface="Calibri" panose="020F0502020204030204" pitchFamily="34" charset="0"/>
            </a:endParaRPr>
          </a:p>
        </p:txBody>
      </p:sp>
      <p:sp>
        <p:nvSpPr>
          <p:cNvPr id="9112" name="OTLSHAPE_TB_00000000000000000000000000000000_TimescaleInterval5">
            <a:extLst>
              <a:ext uri="{FF2B5EF4-FFF2-40B4-BE49-F238E27FC236}">
                <a16:creationId xmlns:a16="http://schemas.microsoft.com/office/drawing/2014/main" id="{BC408300-98FB-4D96-9576-E2C9912983E8}"/>
              </a:ext>
            </a:extLst>
          </p:cNvPr>
          <p:cNvSpPr txBox="1"/>
          <p:nvPr>
            <p:custDataLst>
              <p:tags r:id="rId17"/>
            </p:custDataLst>
          </p:nvPr>
        </p:nvSpPr>
        <p:spPr>
          <a:xfrm>
            <a:off x="5899150" y="3016250"/>
            <a:ext cx="228600" cy="185738"/>
          </a:xfrm>
          <a:prstGeom prst="rect">
            <a:avLst/>
          </a:prstGeom>
          <a:noFill/>
        </p:spPr>
        <p:txBody>
          <a:bodyPr wrap="none" lIns="0" tIns="0" rIns="0" bIns="0" anchor="ctr"/>
          <a:lstStyle/>
          <a:p>
            <a:pPr fontAlgn="auto">
              <a:spcBef>
                <a:spcPts val="0"/>
              </a:spcBef>
              <a:spcAft>
                <a:spcPts val="0"/>
              </a:spcAft>
              <a:defRPr/>
            </a:pPr>
            <a:r>
              <a:rPr lang="en-US" sz="1200" spc="-18" dirty="0">
                <a:solidFill>
                  <a:srgbClr val="E7E6E6"/>
                </a:solidFill>
                <a:latin typeface="Calibri" panose="020F0502020204030204" pitchFamily="34" charset="0"/>
              </a:rPr>
              <a:t>Dec</a:t>
            </a:r>
          </a:p>
        </p:txBody>
      </p:sp>
      <p:cxnSp>
        <p:nvCxnSpPr>
          <p:cNvPr id="9113" name="OTLSHAPE_TB_00000000000000000000000000000000_Separator5">
            <a:extLst>
              <a:ext uri="{FF2B5EF4-FFF2-40B4-BE49-F238E27FC236}">
                <a16:creationId xmlns:a16="http://schemas.microsoft.com/office/drawing/2014/main" id="{C75B5CD0-0D5F-40BD-A8C4-BF7FB5C921C0}"/>
              </a:ext>
            </a:extLst>
          </p:cNvPr>
          <p:cNvCxnSpPr/>
          <p:nvPr>
            <p:custDataLst>
              <p:tags r:id="rId18"/>
            </p:custDataLst>
          </p:nvPr>
        </p:nvCxnSpPr>
        <p:spPr>
          <a:xfrm>
            <a:off x="6262688" y="2994025"/>
            <a:ext cx="0" cy="254000"/>
          </a:xfrm>
          <a:prstGeom prst="line">
            <a:avLst/>
          </a:prstGeom>
          <a:ln w="6350" cap="flat" cmpd="sng" algn="ctr">
            <a:solidFill>
              <a:schemeClr val="lt2">
                <a:alpha val="29804"/>
              </a:schemeClr>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9114" name="OTLSHAPE_TB_00000000000000000000000000000000_TimescaleInterval6">
            <a:extLst>
              <a:ext uri="{FF2B5EF4-FFF2-40B4-BE49-F238E27FC236}">
                <a16:creationId xmlns:a16="http://schemas.microsoft.com/office/drawing/2014/main" id="{39660CC2-6A99-4055-8612-88D2C3E3E1E8}"/>
              </a:ext>
            </a:extLst>
          </p:cNvPr>
          <p:cNvSpPr txBox="1"/>
          <p:nvPr>
            <p:custDataLst>
              <p:tags r:id="rId19"/>
            </p:custDataLst>
          </p:nvPr>
        </p:nvSpPr>
        <p:spPr>
          <a:xfrm>
            <a:off x="6288088" y="3011488"/>
            <a:ext cx="349250" cy="187325"/>
          </a:xfrm>
          <a:prstGeom prst="rect">
            <a:avLst/>
          </a:prstGeom>
          <a:noFill/>
        </p:spPr>
        <p:txBody>
          <a:bodyPr wrap="none" lIns="0" tIns="0" rIns="0" bIns="0" anchor="ctr"/>
          <a:lstStyle/>
          <a:p>
            <a:pPr fontAlgn="auto">
              <a:spcBef>
                <a:spcPts val="0"/>
              </a:spcBef>
              <a:spcAft>
                <a:spcPts val="0"/>
              </a:spcAft>
              <a:defRPr/>
            </a:pPr>
            <a:r>
              <a:rPr lang="en-US" spc="-22" dirty="0">
                <a:solidFill>
                  <a:srgbClr val="FFC000"/>
                </a:solidFill>
                <a:latin typeface="Corbel" pitchFamily="34" charset="0"/>
              </a:rPr>
              <a:t>2016</a:t>
            </a:r>
          </a:p>
        </p:txBody>
      </p:sp>
      <p:cxnSp>
        <p:nvCxnSpPr>
          <p:cNvPr id="9115" name="OTLSHAPE_TB_00000000000000000000000000000000_Separator6">
            <a:extLst>
              <a:ext uri="{FF2B5EF4-FFF2-40B4-BE49-F238E27FC236}">
                <a16:creationId xmlns:a16="http://schemas.microsoft.com/office/drawing/2014/main" id="{9622E685-D16C-46D5-9B94-FE5E6CA8DED2}"/>
              </a:ext>
            </a:extLst>
          </p:cNvPr>
          <p:cNvCxnSpPr/>
          <p:nvPr>
            <p:custDataLst>
              <p:tags r:id="rId20"/>
            </p:custDataLst>
          </p:nvPr>
        </p:nvCxnSpPr>
        <p:spPr>
          <a:xfrm>
            <a:off x="6769100" y="2963863"/>
            <a:ext cx="0" cy="254000"/>
          </a:xfrm>
          <a:prstGeom prst="line">
            <a:avLst/>
          </a:prstGeom>
          <a:ln w="6350" cap="flat" cmpd="sng" algn="ctr">
            <a:solidFill>
              <a:schemeClr val="lt2">
                <a:alpha val="29804"/>
              </a:schemeClr>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9116" name="OTLSHAPE_TB_00000000000000000000000000000000_TimescaleInterval7">
            <a:extLst>
              <a:ext uri="{FF2B5EF4-FFF2-40B4-BE49-F238E27FC236}">
                <a16:creationId xmlns:a16="http://schemas.microsoft.com/office/drawing/2014/main" id="{40FE6065-C8A9-4B3A-80EE-F7A894956D22}"/>
              </a:ext>
            </a:extLst>
          </p:cNvPr>
          <p:cNvSpPr txBox="1"/>
          <p:nvPr>
            <p:custDataLst>
              <p:tags r:id="rId21"/>
            </p:custDataLst>
          </p:nvPr>
        </p:nvSpPr>
        <p:spPr>
          <a:xfrm>
            <a:off x="6951663" y="3035300"/>
            <a:ext cx="242887" cy="185738"/>
          </a:xfrm>
          <a:prstGeom prst="rect">
            <a:avLst/>
          </a:prstGeom>
          <a:noFill/>
        </p:spPr>
        <p:txBody>
          <a:bodyPr wrap="none" lIns="0" tIns="0" rIns="0" bIns="0" anchor="ctr"/>
          <a:lstStyle/>
          <a:p>
            <a:pPr fontAlgn="auto">
              <a:spcBef>
                <a:spcPts val="0"/>
              </a:spcBef>
              <a:spcAft>
                <a:spcPts val="0"/>
              </a:spcAft>
              <a:defRPr/>
            </a:pPr>
            <a:r>
              <a:rPr lang="en-US" sz="1200" spc="-20" dirty="0">
                <a:solidFill>
                  <a:srgbClr val="E7E6E6"/>
                </a:solidFill>
                <a:latin typeface="Calibri" panose="020F0502020204030204" pitchFamily="34" charset="0"/>
              </a:rPr>
              <a:t>Jan</a:t>
            </a:r>
          </a:p>
        </p:txBody>
      </p:sp>
      <p:cxnSp>
        <p:nvCxnSpPr>
          <p:cNvPr id="9117" name="OTLSHAPE_TB_00000000000000000000000000000000_Separator7">
            <a:extLst>
              <a:ext uri="{FF2B5EF4-FFF2-40B4-BE49-F238E27FC236}">
                <a16:creationId xmlns:a16="http://schemas.microsoft.com/office/drawing/2014/main" id="{21EC43D8-8C9C-4425-8073-0503657752B0}"/>
              </a:ext>
            </a:extLst>
          </p:cNvPr>
          <p:cNvCxnSpPr/>
          <p:nvPr>
            <p:custDataLst>
              <p:tags r:id="rId22"/>
            </p:custDataLst>
          </p:nvPr>
        </p:nvCxnSpPr>
        <p:spPr>
          <a:xfrm>
            <a:off x="7292975" y="2990850"/>
            <a:ext cx="0" cy="254000"/>
          </a:xfrm>
          <a:prstGeom prst="line">
            <a:avLst/>
          </a:prstGeom>
          <a:ln w="6350" cap="flat" cmpd="sng" algn="ctr">
            <a:solidFill>
              <a:schemeClr val="lt2">
                <a:alpha val="29804"/>
              </a:schemeClr>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9118" name="OTLSHAPE_TB_00000000000000000000000000000000_TimescaleInterval8">
            <a:extLst>
              <a:ext uri="{FF2B5EF4-FFF2-40B4-BE49-F238E27FC236}">
                <a16:creationId xmlns:a16="http://schemas.microsoft.com/office/drawing/2014/main" id="{D73282CA-F781-47CB-9D48-1D0446A142A8}"/>
              </a:ext>
            </a:extLst>
          </p:cNvPr>
          <p:cNvSpPr txBox="1"/>
          <p:nvPr>
            <p:custDataLst>
              <p:tags r:id="rId23"/>
            </p:custDataLst>
          </p:nvPr>
        </p:nvSpPr>
        <p:spPr>
          <a:xfrm>
            <a:off x="7418388" y="3054350"/>
            <a:ext cx="160337" cy="147638"/>
          </a:xfrm>
          <a:prstGeom prst="rect">
            <a:avLst/>
          </a:prstGeom>
          <a:noFill/>
        </p:spPr>
        <p:txBody>
          <a:bodyPr wrap="none" lIns="0" tIns="0" rIns="0" bIns="0" anchor="ctr"/>
          <a:lstStyle/>
          <a:p>
            <a:pPr fontAlgn="auto">
              <a:spcBef>
                <a:spcPts val="0"/>
              </a:spcBef>
              <a:spcAft>
                <a:spcPts val="0"/>
              </a:spcAft>
              <a:defRPr/>
            </a:pPr>
            <a:r>
              <a:rPr lang="en-US" sz="1200" spc="-22" dirty="0">
                <a:solidFill>
                  <a:srgbClr val="E7E6E6"/>
                </a:solidFill>
                <a:latin typeface="Calibri" panose="020F0502020204030204" pitchFamily="34" charset="0"/>
              </a:rPr>
              <a:t>Jun</a:t>
            </a:r>
          </a:p>
        </p:txBody>
      </p:sp>
      <p:cxnSp>
        <p:nvCxnSpPr>
          <p:cNvPr id="9119" name="OTLSHAPE_TB_00000000000000000000000000000000_Separator8">
            <a:extLst>
              <a:ext uri="{FF2B5EF4-FFF2-40B4-BE49-F238E27FC236}">
                <a16:creationId xmlns:a16="http://schemas.microsoft.com/office/drawing/2014/main" id="{05040E16-2AFF-48EB-8CD0-38BD03AB66C9}"/>
              </a:ext>
            </a:extLst>
          </p:cNvPr>
          <p:cNvCxnSpPr/>
          <p:nvPr>
            <p:custDataLst>
              <p:tags r:id="rId24"/>
            </p:custDataLst>
          </p:nvPr>
        </p:nvCxnSpPr>
        <p:spPr>
          <a:xfrm>
            <a:off x="7762875" y="3008313"/>
            <a:ext cx="0" cy="254000"/>
          </a:xfrm>
          <a:prstGeom prst="line">
            <a:avLst/>
          </a:prstGeom>
          <a:ln w="6350" cap="flat" cmpd="sng" algn="ctr">
            <a:solidFill>
              <a:schemeClr val="lt2">
                <a:alpha val="29804"/>
              </a:schemeClr>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9120" name="OTLSHAPE_TB_00000000000000000000000000000000_TimescaleInterval9">
            <a:extLst>
              <a:ext uri="{FF2B5EF4-FFF2-40B4-BE49-F238E27FC236}">
                <a16:creationId xmlns:a16="http://schemas.microsoft.com/office/drawing/2014/main" id="{083C151D-F0E0-42D8-B0B6-EE351E668326}"/>
              </a:ext>
            </a:extLst>
          </p:cNvPr>
          <p:cNvSpPr txBox="1"/>
          <p:nvPr>
            <p:custDataLst>
              <p:tags r:id="rId25"/>
            </p:custDataLst>
          </p:nvPr>
        </p:nvSpPr>
        <p:spPr>
          <a:xfrm>
            <a:off x="7834313" y="3008313"/>
            <a:ext cx="306387" cy="187325"/>
          </a:xfrm>
          <a:prstGeom prst="rect">
            <a:avLst/>
          </a:prstGeom>
          <a:noFill/>
        </p:spPr>
        <p:txBody>
          <a:bodyPr wrap="none" lIns="0" tIns="0" rIns="0" bIns="0" anchor="ctr"/>
          <a:lstStyle/>
          <a:p>
            <a:pPr fontAlgn="auto">
              <a:spcBef>
                <a:spcPts val="0"/>
              </a:spcBef>
              <a:spcAft>
                <a:spcPts val="0"/>
              </a:spcAft>
              <a:defRPr/>
            </a:pPr>
            <a:r>
              <a:rPr lang="en-US" sz="1200" spc="-20" dirty="0">
                <a:solidFill>
                  <a:srgbClr val="E7E6E6"/>
                </a:solidFill>
                <a:latin typeface="Calibri" panose="020F0502020204030204" pitchFamily="34" charset="0"/>
              </a:rPr>
              <a:t>Sept</a:t>
            </a:r>
          </a:p>
        </p:txBody>
      </p:sp>
      <p:sp>
        <p:nvSpPr>
          <p:cNvPr id="9125" name="OTLSHAPE_M_a58f29487c0343c08abcf41913e40cae_Title">
            <a:extLst>
              <a:ext uri="{FF2B5EF4-FFF2-40B4-BE49-F238E27FC236}">
                <a16:creationId xmlns:a16="http://schemas.microsoft.com/office/drawing/2014/main" id="{232C9AF3-58CF-4079-A3FF-DE5AA85C8DA4}"/>
              </a:ext>
            </a:extLst>
          </p:cNvPr>
          <p:cNvSpPr txBox="1"/>
          <p:nvPr>
            <p:custDataLst>
              <p:tags r:id="rId26"/>
            </p:custDataLst>
          </p:nvPr>
        </p:nvSpPr>
        <p:spPr>
          <a:xfrm>
            <a:off x="1449388" y="1622425"/>
            <a:ext cx="950912" cy="461963"/>
          </a:xfrm>
          <a:prstGeom prst="rect">
            <a:avLst/>
          </a:prstGeom>
          <a:noFill/>
        </p:spPr>
        <p:txBody>
          <a:bodyPr lIns="0" tIns="0" rIns="0" bIns="0" anchor="ctr">
            <a:spAutoFit/>
          </a:bodyPr>
          <a:lstStyle/>
          <a:p>
            <a:pPr fontAlgn="auto">
              <a:spcBef>
                <a:spcPts val="0"/>
              </a:spcBef>
              <a:spcAft>
                <a:spcPts val="0"/>
              </a:spcAft>
              <a:defRPr/>
            </a:pPr>
            <a:r>
              <a:rPr lang="en-US" sz="1000" b="1" spc="-6" dirty="0">
                <a:solidFill>
                  <a:srgbClr val="6600FF"/>
                </a:solidFill>
                <a:latin typeface="Calibri" panose="020F0502020204030204" pitchFamily="34" charset="0"/>
              </a:rPr>
              <a:t>Japan suspends vaccine recommendation</a:t>
            </a:r>
          </a:p>
        </p:txBody>
      </p:sp>
      <p:sp>
        <p:nvSpPr>
          <p:cNvPr id="9127" name="OTLSHAPE_M_a58f29487c0343c08abcf41913e40cae_Shape">
            <a:extLst>
              <a:ext uri="{FF2B5EF4-FFF2-40B4-BE49-F238E27FC236}">
                <a16:creationId xmlns:a16="http://schemas.microsoft.com/office/drawing/2014/main" id="{5619E215-099B-4C9B-8CC3-912AE8BB66E0}"/>
              </a:ext>
            </a:extLst>
          </p:cNvPr>
          <p:cNvSpPr/>
          <p:nvPr>
            <p:custDataLst>
              <p:tags r:id="rId27"/>
            </p:custDataLst>
          </p:nvPr>
        </p:nvSpPr>
        <p:spPr>
          <a:xfrm rot="16200000">
            <a:off x="1289903" y="1847759"/>
            <a:ext cx="165100" cy="165100"/>
          </a:xfrm>
          <a:prstGeom prst="flowChartMerge">
            <a:avLst/>
          </a:prstGeom>
          <a:solidFill>
            <a:srgbClr val="6600FF"/>
          </a:solidFill>
          <a:ln w="12700" cap="flat" cmpd="sng" algn="ctr">
            <a:noFill/>
            <a:prstDash val="solid"/>
            <a:miter lim="800000"/>
          </a:ln>
          <a:effectLst/>
          <a:scene3d>
            <a:camera prst="orthographicFront"/>
            <a:lightRig rig="threePt" dir="t"/>
          </a:scene3d>
          <a:sp3d>
            <a:bevelT h="12700"/>
          </a:sp3d>
          <a:extLst>
            <a:ext uri="{53640926-AAD7-44D8-BBD7-CCE9431645EC}">
              <a14:shadowObscured xmlns:a14="http://schemas.microsoft.com/office/drawing/2010/main" val="1"/>
            </a:ext>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6600FF"/>
              </a:solidFill>
            </a:endParaRPr>
          </a:p>
        </p:txBody>
      </p:sp>
      <p:sp>
        <p:nvSpPr>
          <p:cNvPr id="9128" name="OTLSHAPE_M_52743de8bb6d4044896f473898fe9da7_Title">
            <a:extLst>
              <a:ext uri="{FF2B5EF4-FFF2-40B4-BE49-F238E27FC236}">
                <a16:creationId xmlns:a16="http://schemas.microsoft.com/office/drawing/2014/main" id="{52465869-65B3-4EBA-9A1B-C6BDB73BA5D8}"/>
              </a:ext>
            </a:extLst>
          </p:cNvPr>
          <p:cNvSpPr txBox="1"/>
          <p:nvPr>
            <p:custDataLst>
              <p:tags r:id="rId28"/>
            </p:custDataLst>
          </p:nvPr>
        </p:nvSpPr>
        <p:spPr>
          <a:xfrm>
            <a:off x="4349750" y="1843088"/>
            <a:ext cx="1235075" cy="307975"/>
          </a:xfrm>
          <a:prstGeom prst="rect">
            <a:avLst/>
          </a:prstGeom>
          <a:noFill/>
        </p:spPr>
        <p:txBody>
          <a:bodyPr lIns="0" tIns="0" rIns="0" bIns="0" anchor="ctr">
            <a:spAutoFit/>
          </a:bodyPr>
          <a:lstStyle/>
          <a:p>
            <a:pPr fontAlgn="auto">
              <a:spcBef>
                <a:spcPts val="0"/>
              </a:spcBef>
              <a:spcAft>
                <a:spcPts val="0"/>
              </a:spcAft>
              <a:defRPr/>
            </a:pPr>
            <a:r>
              <a:rPr lang="en-US" sz="1000" b="1" spc="-6" dirty="0">
                <a:solidFill>
                  <a:srgbClr val="6600FF"/>
                </a:solidFill>
                <a:latin typeface="Calibri" panose="020F0502020204030204" pitchFamily="34" charset="0"/>
              </a:rPr>
              <a:t>Minister questioned in parliament</a:t>
            </a:r>
          </a:p>
        </p:txBody>
      </p:sp>
      <p:sp>
        <p:nvSpPr>
          <p:cNvPr id="9130" name="OTLSHAPE_M_52743de8bb6d4044896f473898fe9da7_Shape">
            <a:extLst>
              <a:ext uri="{FF2B5EF4-FFF2-40B4-BE49-F238E27FC236}">
                <a16:creationId xmlns:a16="http://schemas.microsoft.com/office/drawing/2014/main" id="{C918DAE9-F79F-4F42-9F2C-0E25642E8CB8}"/>
              </a:ext>
            </a:extLst>
          </p:cNvPr>
          <p:cNvSpPr/>
          <p:nvPr>
            <p:custDataLst>
              <p:tags r:id="rId29"/>
            </p:custDataLst>
          </p:nvPr>
        </p:nvSpPr>
        <p:spPr>
          <a:xfrm rot="16200000">
            <a:off x="4276848" y="2133671"/>
            <a:ext cx="165100" cy="165100"/>
          </a:xfrm>
          <a:prstGeom prst="flowChartMerge">
            <a:avLst/>
          </a:prstGeom>
          <a:solidFill>
            <a:srgbClr val="6600FF"/>
          </a:solidFill>
          <a:ln w="12700" cap="flat" cmpd="sng" algn="ctr">
            <a:noFill/>
            <a:prstDash val="solid"/>
            <a:miter lim="800000"/>
          </a:ln>
          <a:effectLst/>
          <a:scene3d>
            <a:camera prst="orthographicFront"/>
            <a:lightRig rig="threePt" dir="t"/>
          </a:scene3d>
          <a:sp3d>
            <a:bevelT h="12700"/>
          </a:sp3d>
          <a:extLst>
            <a:ext uri="{53640926-AAD7-44D8-BBD7-CCE9431645EC}">
              <a14:shadowObscured xmlns:a14="http://schemas.microsoft.com/office/drawing/2010/main" val="1"/>
            </a:ext>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9131" name="OTLSHAPE_M_a54bc827b05146d18b559f618723e2b4_Title">
            <a:extLst>
              <a:ext uri="{FF2B5EF4-FFF2-40B4-BE49-F238E27FC236}">
                <a16:creationId xmlns:a16="http://schemas.microsoft.com/office/drawing/2014/main" id="{96BE9BA6-2E4E-405C-9A07-09FA44BDBA10}"/>
              </a:ext>
            </a:extLst>
          </p:cNvPr>
          <p:cNvSpPr txBox="1"/>
          <p:nvPr>
            <p:custDataLst>
              <p:tags r:id="rId30"/>
            </p:custDataLst>
          </p:nvPr>
        </p:nvSpPr>
        <p:spPr>
          <a:xfrm>
            <a:off x="4137025" y="3903663"/>
            <a:ext cx="635000" cy="153987"/>
          </a:xfrm>
          <a:prstGeom prst="rect">
            <a:avLst/>
          </a:prstGeom>
          <a:noFill/>
        </p:spPr>
        <p:txBody>
          <a:bodyPr lIns="0" tIns="0" rIns="0" bIns="0" anchor="ctr">
            <a:spAutoFit/>
          </a:bodyPr>
          <a:lstStyle/>
          <a:p>
            <a:pPr algn="ctr" fontAlgn="auto">
              <a:spcBef>
                <a:spcPts val="0"/>
              </a:spcBef>
              <a:spcAft>
                <a:spcPts val="0"/>
              </a:spcAft>
              <a:defRPr/>
            </a:pPr>
            <a:r>
              <a:rPr lang="en-US" sz="1000" b="1" spc="-6" dirty="0">
                <a:solidFill>
                  <a:srgbClr val="843C0C"/>
                </a:solidFill>
                <a:latin typeface="Calibri" panose="020F0502020204030204" pitchFamily="34" charset="0"/>
              </a:rPr>
              <a:t>R.E.G.R.E.T</a:t>
            </a:r>
          </a:p>
        </p:txBody>
      </p:sp>
      <p:sp>
        <p:nvSpPr>
          <p:cNvPr id="9133" name="OTLSHAPE_M_a54bc827b05146d18b559f618723e2b4_Shape">
            <a:extLst>
              <a:ext uri="{FF2B5EF4-FFF2-40B4-BE49-F238E27FC236}">
                <a16:creationId xmlns:a16="http://schemas.microsoft.com/office/drawing/2014/main" id="{BE71F32A-0E39-4B31-8F7D-3C04F89B86C1}"/>
              </a:ext>
            </a:extLst>
          </p:cNvPr>
          <p:cNvSpPr/>
          <p:nvPr>
            <p:custDataLst>
              <p:tags r:id="rId31"/>
            </p:custDataLst>
          </p:nvPr>
        </p:nvSpPr>
        <p:spPr>
          <a:xfrm>
            <a:off x="3877772" y="3809951"/>
            <a:ext cx="228600" cy="254000"/>
          </a:xfrm>
          <a:prstGeom prst="teardrop">
            <a:avLst/>
          </a:prstGeom>
          <a:solidFill>
            <a:srgbClr val="843C0C"/>
          </a:solidFill>
          <a:ln w="12700" cap="flat" cmpd="sng" algn="ctr">
            <a:noFill/>
            <a:prstDash val="solid"/>
            <a:miter lim="800000"/>
          </a:ln>
          <a:effectLst/>
          <a:scene3d>
            <a:camera prst="orthographicFront"/>
            <a:lightRig rig="threePt" dir="t"/>
          </a:scene3d>
          <a:sp3d>
            <a:bevelT h="12700"/>
          </a:sp3d>
          <a:extLst>
            <a:ext uri="{53640926-AAD7-44D8-BBD7-CCE9431645EC}">
              <a14:shadowObscured xmlns:a14="http://schemas.microsoft.com/office/drawing/2010/main" val="1"/>
            </a:ext>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9134" name="OTLSHAPE_M_93afb554552a4221a5380f7919409aa7_Title">
            <a:extLst>
              <a:ext uri="{FF2B5EF4-FFF2-40B4-BE49-F238E27FC236}">
                <a16:creationId xmlns:a16="http://schemas.microsoft.com/office/drawing/2014/main" id="{B8221403-A590-4F69-BF66-97F7A35DFDD5}"/>
              </a:ext>
            </a:extLst>
          </p:cNvPr>
          <p:cNvSpPr txBox="1"/>
          <p:nvPr>
            <p:custDataLst>
              <p:tags r:id="rId32"/>
            </p:custDataLst>
          </p:nvPr>
        </p:nvSpPr>
        <p:spPr>
          <a:xfrm>
            <a:off x="3590925" y="1731963"/>
            <a:ext cx="735013" cy="307975"/>
          </a:xfrm>
          <a:prstGeom prst="rect">
            <a:avLst/>
          </a:prstGeom>
          <a:noFill/>
        </p:spPr>
        <p:txBody>
          <a:bodyPr lIns="0" tIns="0" rIns="0" bIns="0" anchor="ctr">
            <a:spAutoFit/>
          </a:bodyPr>
          <a:lstStyle/>
          <a:p>
            <a:pPr fontAlgn="auto">
              <a:spcBef>
                <a:spcPts val="0"/>
              </a:spcBef>
              <a:spcAft>
                <a:spcPts val="0"/>
              </a:spcAft>
              <a:defRPr/>
            </a:pPr>
            <a:r>
              <a:rPr lang="en-US" sz="1000" b="1" spc="-6" dirty="0">
                <a:solidFill>
                  <a:srgbClr val="DF7721"/>
                </a:solidFill>
                <a:latin typeface="Calibri" panose="020F0502020204030204" pitchFamily="34" charset="0"/>
              </a:rPr>
              <a:t>Danish TV documentary</a:t>
            </a:r>
          </a:p>
        </p:txBody>
      </p:sp>
      <p:sp>
        <p:nvSpPr>
          <p:cNvPr id="9136" name="OTLSHAPE_M_93afb554552a4221a5380f7919409aa7_Shape">
            <a:extLst>
              <a:ext uri="{FF2B5EF4-FFF2-40B4-BE49-F238E27FC236}">
                <a16:creationId xmlns:a16="http://schemas.microsoft.com/office/drawing/2014/main" id="{E8862243-6731-4B0A-982A-7742FF125EE4}"/>
              </a:ext>
            </a:extLst>
          </p:cNvPr>
          <p:cNvSpPr/>
          <p:nvPr>
            <p:custDataLst>
              <p:tags r:id="rId33"/>
            </p:custDataLst>
          </p:nvPr>
        </p:nvSpPr>
        <p:spPr>
          <a:xfrm>
            <a:off x="3309597" y="1758860"/>
            <a:ext cx="228600" cy="254000"/>
          </a:xfrm>
          <a:prstGeom prst="teardrop">
            <a:avLst/>
          </a:prstGeom>
          <a:solidFill>
            <a:srgbClr val="DF7721"/>
          </a:solidFill>
          <a:ln w="12700" cap="flat" cmpd="sng" algn="ctr">
            <a:noFill/>
            <a:prstDash val="solid"/>
            <a:miter lim="800000"/>
          </a:ln>
          <a:effectLst/>
          <a:scene3d>
            <a:camera prst="orthographicFront"/>
            <a:lightRig rig="threePt" dir="t"/>
          </a:scene3d>
          <a:sp3d>
            <a:bevelT h="12700"/>
          </a:sp3d>
          <a:extLst>
            <a:ext uri="{53640926-AAD7-44D8-BBD7-CCE9431645EC}">
              <a14:shadowObscured xmlns:a14="http://schemas.microsoft.com/office/drawing/2010/main" val="1"/>
            </a:ext>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9137" name="OTLSHAPE_M_6a283b367375415b92b0e5fc4e16a0cc_Title">
            <a:extLst>
              <a:ext uri="{FF2B5EF4-FFF2-40B4-BE49-F238E27FC236}">
                <a16:creationId xmlns:a16="http://schemas.microsoft.com/office/drawing/2014/main" id="{752E3FA5-596D-402C-9924-8CE168A82A47}"/>
              </a:ext>
            </a:extLst>
          </p:cNvPr>
          <p:cNvSpPr txBox="1"/>
          <p:nvPr>
            <p:custDataLst>
              <p:tags r:id="rId34"/>
            </p:custDataLst>
          </p:nvPr>
        </p:nvSpPr>
        <p:spPr>
          <a:xfrm>
            <a:off x="5641975" y="2428875"/>
            <a:ext cx="973138" cy="307975"/>
          </a:xfrm>
          <a:prstGeom prst="rect">
            <a:avLst/>
          </a:prstGeom>
          <a:noFill/>
        </p:spPr>
        <p:txBody>
          <a:bodyPr lIns="0" tIns="0" rIns="0" bIns="0" anchor="ctr">
            <a:spAutoFit/>
          </a:bodyPr>
          <a:lstStyle/>
          <a:p>
            <a:pPr fontAlgn="auto">
              <a:spcBef>
                <a:spcPts val="0"/>
              </a:spcBef>
              <a:spcAft>
                <a:spcPts val="0"/>
              </a:spcAft>
              <a:defRPr/>
            </a:pPr>
            <a:r>
              <a:rPr lang="en-US" sz="1000" b="1" spc="-6" dirty="0">
                <a:solidFill>
                  <a:srgbClr val="FFC000"/>
                </a:solidFill>
                <a:latin typeface="Calibri" panose="020F0502020204030204" pitchFamily="34" charset="0"/>
              </a:rPr>
              <a:t>Irish TV documentary</a:t>
            </a:r>
          </a:p>
        </p:txBody>
      </p:sp>
      <p:sp>
        <p:nvSpPr>
          <p:cNvPr id="19500" name="OTLSHAPE_M_6a283b367375415b92b0e5fc4e16a0cc_Date" hidden="1">
            <a:extLst>
              <a:ext uri="{FF2B5EF4-FFF2-40B4-BE49-F238E27FC236}">
                <a16:creationId xmlns:a16="http://schemas.microsoft.com/office/drawing/2014/main" id="{510BC11A-B9F3-49CD-9828-F349A7BEF421}"/>
              </a:ext>
            </a:extLst>
          </p:cNvPr>
          <p:cNvSpPr txBox="1">
            <a:spLocks noChangeArrowheads="1"/>
          </p:cNvSpPr>
          <p:nvPr>
            <p:custDataLst>
              <p:tags r:id="rId35"/>
            </p:custDataLst>
          </p:nvPr>
        </p:nvSpPr>
        <p:spPr bwMode="auto">
          <a:xfrm>
            <a:off x="5962650" y="2439988"/>
            <a:ext cx="0" cy="614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800">
                <a:solidFill>
                  <a:srgbClr val="D1282E"/>
                </a:solidFill>
                <a:latin typeface="Calibri" panose="020F0502020204030204" pitchFamily="34" charset="0"/>
              </a:rPr>
              <a:t>Nov 7</a:t>
            </a:r>
          </a:p>
        </p:txBody>
      </p:sp>
      <p:sp>
        <p:nvSpPr>
          <p:cNvPr id="9139" name="OTLSHAPE_M_6a283b367375415b92b0e5fc4e16a0cc_Shape">
            <a:extLst>
              <a:ext uri="{FF2B5EF4-FFF2-40B4-BE49-F238E27FC236}">
                <a16:creationId xmlns:a16="http://schemas.microsoft.com/office/drawing/2014/main" id="{10E3DE1C-F69C-4717-954B-F67570C2D088}"/>
              </a:ext>
            </a:extLst>
          </p:cNvPr>
          <p:cNvSpPr/>
          <p:nvPr>
            <p:custDataLst>
              <p:tags r:id="rId36"/>
            </p:custDataLst>
          </p:nvPr>
        </p:nvSpPr>
        <p:spPr>
          <a:xfrm>
            <a:off x="5848637" y="2724150"/>
            <a:ext cx="228600" cy="254000"/>
          </a:xfrm>
          <a:prstGeom prst="star8">
            <a:avLst/>
          </a:prstGeom>
          <a:solidFill>
            <a:srgbClr val="FFC000"/>
          </a:solidFill>
          <a:ln w="12700" cap="flat" cmpd="sng" algn="ctr">
            <a:noFill/>
            <a:prstDash val="solid"/>
            <a:miter lim="800000"/>
          </a:ln>
          <a:effectLst/>
          <a:scene3d>
            <a:camera prst="orthographicFront"/>
            <a:lightRig rig="threePt" dir="t"/>
          </a:scene3d>
          <a:sp3d>
            <a:bevelT h="12700"/>
          </a:sp3d>
          <a:extLst>
            <a:ext uri="{53640926-AAD7-44D8-BBD7-CCE9431645EC}">
              <a14:shadowObscured xmlns:a14="http://schemas.microsoft.com/office/drawing/2010/main" val="1"/>
            </a:ext>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9504" name="OTLSHAPE_M_7b0996464ffd4cd3a3b383ab1ba22438_Date" hidden="1">
            <a:extLst>
              <a:ext uri="{FF2B5EF4-FFF2-40B4-BE49-F238E27FC236}">
                <a16:creationId xmlns:a16="http://schemas.microsoft.com/office/drawing/2014/main" id="{D1EE8AC5-7190-47E8-9716-C5BA7588915A}"/>
              </a:ext>
            </a:extLst>
          </p:cNvPr>
          <p:cNvSpPr txBox="1">
            <a:spLocks noChangeArrowheads="1"/>
          </p:cNvSpPr>
          <p:nvPr>
            <p:custDataLst>
              <p:tags r:id="rId37"/>
            </p:custDataLst>
          </p:nvPr>
        </p:nvSpPr>
        <p:spPr bwMode="auto">
          <a:xfrm>
            <a:off x="7080250" y="2730500"/>
            <a:ext cx="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800">
                <a:solidFill>
                  <a:srgbClr val="D1282E"/>
                </a:solidFill>
                <a:latin typeface="Calibri" panose="020F0502020204030204" pitchFamily="34" charset="0"/>
              </a:rPr>
              <a:t>Dec 20</a:t>
            </a:r>
          </a:p>
        </p:txBody>
      </p:sp>
      <p:sp>
        <p:nvSpPr>
          <p:cNvPr id="9142" name="OTLSHAPE_M_7b0996464ffd4cd3a3b383ab1ba22438_Shape">
            <a:extLst>
              <a:ext uri="{FF2B5EF4-FFF2-40B4-BE49-F238E27FC236}">
                <a16:creationId xmlns:a16="http://schemas.microsoft.com/office/drawing/2014/main" id="{9E025A0A-62A2-4E98-8E67-C3917B353A9D}"/>
              </a:ext>
            </a:extLst>
          </p:cNvPr>
          <p:cNvSpPr/>
          <p:nvPr>
            <p:custDataLst>
              <p:tags r:id="rId38"/>
            </p:custDataLst>
          </p:nvPr>
        </p:nvSpPr>
        <p:spPr>
          <a:xfrm>
            <a:off x="5620037" y="4390225"/>
            <a:ext cx="228600" cy="254000"/>
          </a:xfrm>
          <a:prstGeom prst="teardrop">
            <a:avLst/>
          </a:prstGeom>
          <a:solidFill>
            <a:srgbClr val="62B57B"/>
          </a:solidFill>
          <a:ln w="12700" cap="flat" cmpd="sng" algn="ctr">
            <a:noFill/>
            <a:prstDash val="solid"/>
            <a:miter lim="800000"/>
          </a:ln>
          <a:effectLst/>
          <a:scene3d>
            <a:camera prst="orthographicFront"/>
            <a:lightRig rig="threePt" dir="t"/>
          </a:scene3d>
          <a:sp3d>
            <a:bevelT h="12700"/>
          </a:sp3d>
          <a:extLst>
            <a:ext uri="{91240B29-F687-4F45-9708-019B960494DF}">
              <a14:hiddenLine xmlns:a14="http://schemas.microsoft.com/office/drawing/2010/main" w="12700" cap="flat" cmpd="sng" algn="ctr">
                <a:solidFill>
                  <a:schemeClr val="accent1">
                    <a:shade val="50000"/>
                  </a:schemeClr>
                </a:solidFill>
                <a:prstDash val="solid"/>
                <a:miter lim="800000"/>
              </a14:hiddenLine>
            </a:ext>
            <a:ext uri="{AF507438-7753-43E0-B8FC-AC1667EBCBE1}">
              <a14:hiddenEffects xmlns:a14="http://schemas.microsoft.com/office/drawing/2010/main">
                <a:effectLst>
                  <a:outerShdw>
                    <a:scrgbClr r="0" g="0" b="0">
                      <a:alpha val="50000"/>
                    </a:scrgbClr>
                  </a:outerShdw>
                </a:effectLst>
              </a14:hiddenEffects>
            </a:ext>
            <a:ext uri="{53640926-AAD7-44D8-BBD7-CCE9431645EC}">
              <a14:shadowObscured xmlns:a14="http://schemas.microsoft.com/office/drawing/2010/main" val="1"/>
            </a:ext>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9143" name="OTLSHAPE_M_7f583de0854a4cacb89837f3a379bb4a_Title">
            <a:extLst>
              <a:ext uri="{FF2B5EF4-FFF2-40B4-BE49-F238E27FC236}">
                <a16:creationId xmlns:a16="http://schemas.microsoft.com/office/drawing/2014/main" id="{8E6B515C-8317-4BE1-960F-F70A286845EC}"/>
              </a:ext>
            </a:extLst>
          </p:cNvPr>
          <p:cNvSpPr txBox="1"/>
          <p:nvPr>
            <p:custDataLst>
              <p:tags r:id="rId39"/>
            </p:custDataLst>
          </p:nvPr>
        </p:nvSpPr>
        <p:spPr>
          <a:xfrm>
            <a:off x="7631113" y="2476500"/>
            <a:ext cx="1089025" cy="153988"/>
          </a:xfrm>
          <a:prstGeom prst="rect">
            <a:avLst/>
          </a:prstGeom>
          <a:noFill/>
        </p:spPr>
        <p:txBody>
          <a:bodyPr lIns="0" tIns="0" rIns="0" bIns="0" anchor="ctr">
            <a:spAutoFit/>
          </a:bodyPr>
          <a:lstStyle/>
          <a:p>
            <a:pPr algn="ctr" fontAlgn="auto">
              <a:spcBef>
                <a:spcPts val="0"/>
              </a:spcBef>
              <a:spcAft>
                <a:spcPts val="0"/>
              </a:spcAft>
              <a:defRPr/>
            </a:pPr>
            <a:r>
              <a:rPr lang="en-US" sz="1000" b="1" spc="-6" dirty="0">
                <a:solidFill>
                  <a:srgbClr val="489A61"/>
                </a:solidFill>
                <a:latin typeface="Calibri" panose="020F0502020204030204" pitchFamily="34" charset="0"/>
              </a:rPr>
              <a:t>Anti-vaccine leaflet </a:t>
            </a:r>
          </a:p>
        </p:txBody>
      </p:sp>
      <p:sp>
        <p:nvSpPr>
          <p:cNvPr id="9145" name="OTLSHAPE_M_7f583de0854a4cacb89837f3a379bb4a_Shape">
            <a:extLst>
              <a:ext uri="{FF2B5EF4-FFF2-40B4-BE49-F238E27FC236}">
                <a16:creationId xmlns:a16="http://schemas.microsoft.com/office/drawing/2014/main" id="{ACBDC667-1E02-4CC7-A93B-3B75A08EF0CA}"/>
              </a:ext>
            </a:extLst>
          </p:cNvPr>
          <p:cNvSpPr/>
          <p:nvPr>
            <p:custDataLst>
              <p:tags r:id="rId40"/>
            </p:custDataLst>
          </p:nvPr>
        </p:nvSpPr>
        <p:spPr>
          <a:xfrm>
            <a:off x="7993973" y="2647950"/>
            <a:ext cx="304800" cy="330200"/>
          </a:xfrm>
          <a:prstGeom prst="star5">
            <a:avLst>
              <a:gd name="adj" fmla="val 25000"/>
              <a:gd name="hf" fmla="val 105146"/>
              <a:gd name="vf" fmla="val 110557"/>
            </a:avLst>
          </a:prstGeom>
          <a:solidFill>
            <a:srgbClr val="62B57B"/>
          </a:solidFill>
          <a:ln w="12700" cap="flat" cmpd="sng" algn="ctr">
            <a:noFill/>
            <a:prstDash val="solid"/>
            <a:miter lim="800000"/>
          </a:ln>
          <a:effectLst/>
          <a:scene3d>
            <a:camera prst="orthographicFront"/>
            <a:lightRig rig="threePt" dir="t"/>
          </a:scene3d>
          <a:sp3d>
            <a:bevelT h="12700"/>
          </a:sp3d>
          <a:extLst>
            <a:ext uri="{91240B29-F687-4F45-9708-019B960494DF}">
              <a14:hiddenLine xmlns:a14="http://schemas.microsoft.com/office/drawing/2010/main" w="12700" cap="flat" cmpd="sng" algn="ctr">
                <a:solidFill>
                  <a:schemeClr val="accent1">
                    <a:shade val="50000"/>
                  </a:schemeClr>
                </a:solidFill>
                <a:prstDash val="solid"/>
                <a:miter lim="800000"/>
              </a14:hiddenLine>
            </a:ext>
            <a:ext uri="{AF507438-7753-43E0-B8FC-AC1667EBCBE1}">
              <a14:hiddenEffects xmlns:a14="http://schemas.microsoft.com/office/drawing/2010/main">
                <a:effectLst>
                  <a:outerShdw>
                    <a:scrgbClr r="0" g="0" b="0">
                      <a:alpha val="50000"/>
                    </a:scrgbClr>
                  </a:outerShdw>
                </a:effectLst>
              </a14:hiddenEffects>
            </a:ext>
            <a:ext uri="{53640926-AAD7-44D8-BBD7-CCE9431645EC}">
              <a14:shadowObscured xmlns:a14="http://schemas.microsoft.com/office/drawing/2010/main" val="1"/>
            </a:ext>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9146" name="OTLSHAPE_T_7c518fb37f2142bb8e0445920d0403b5_Shape">
            <a:extLst>
              <a:ext uri="{FF2B5EF4-FFF2-40B4-BE49-F238E27FC236}">
                <a16:creationId xmlns:a16="http://schemas.microsoft.com/office/drawing/2014/main" id="{AA24D726-E15B-4337-A74A-AADB7275E8CB}"/>
              </a:ext>
            </a:extLst>
          </p:cNvPr>
          <p:cNvSpPr/>
          <p:nvPr>
            <p:custDataLst>
              <p:tags r:id="rId41"/>
            </p:custDataLst>
          </p:nvPr>
        </p:nvSpPr>
        <p:spPr>
          <a:xfrm>
            <a:off x="4621463" y="3295650"/>
            <a:ext cx="215900" cy="203200"/>
          </a:xfrm>
          <a:prstGeom prst="roundRect">
            <a:avLst>
              <a:gd name="adj" fmla="val 100000"/>
            </a:avLst>
          </a:prstGeom>
          <a:solidFill>
            <a:srgbClr val="087FC3"/>
          </a:solidFill>
          <a:ln w="12700" cap="flat" cmpd="sng" algn="ctr">
            <a:noFill/>
            <a:prstDash val="solid"/>
            <a:miter lim="800000"/>
          </a:ln>
          <a:effectLst/>
          <a:scene3d>
            <a:camera prst="orthographicFront"/>
            <a:lightRig rig="balanced" dir="t">
              <a:rot lat="0" lon="0" rev="8700000"/>
            </a:lightRig>
          </a:scene3d>
          <a:sp3d>
            <a:bevelT w="165100" h="12700"/>
          </a:sp3d>
          <a:extLst>
            <a:ext uri="{91240B29-F687-4F45-9708-019B960494DF}">
              <a14:hiddenLine xmlns:a14="http://schemas.microsoft.com/office/drawing/2010/main" w="12700" cap="flat" cmpd="sng" algn="ctr">
                <a:solidFill>
                  <a:schemeClr val="accent1">
                    <a:shade val="50000"/>
                  </a:schemeClr>
                </a:solidFill>
                <a:prstDash val="solid"/>
                <a:miter lim="800000"/>
              </a14:hiddenLine>
            </a:ext>
            <a:ext uri="{AF507438-7753-43E0-B8FC-AC1667EBCBE1}">
              <a14:hiddenEffects xmlns:a14="http://schemas.microsoft.com/office/drawing/2010/main">
                <a:effectLst>
                  <a:outerShdw>
                    <a:scrgbClr r="0" g="0" b="0">
                      <a:alpha val="50000"/>
                    </a:scrgbClr>
                  </a:outerShdw>
                </a:effectLst>
              </a14:hiddenEffects>
            </a:ext>
            <a:ext uri="{53640926-AAD7-44D8-BBD7-CCE9431645EC}">
              <a14:shadowObscured xmlns:a14="http://schemas.microsoft.com/office/drawing/2010/main" val="1"/>
            </a:ext>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9147" name="OTLSHAPE_T_7c518fb37f2142bb8e0445920d0403b5_ShapePercentage" hidden="1">
            <a:extLst>
              <a:ext uri="{FF2B5EF4-FFF2-40B4-BE49-F238E27FC236}">
                <a16:creationId xmlns:a16="http://schemas.microsoft.com/office/drawing/2014/main" id="{DBEB9661-27A2-4739-B63E-50233360603A}"/>
              </a:ext>
            </a:extLst>
          </p:cNvPr>
          <p:cNvSpPr/>
          <p:nvPr>
            <p:custDataLst>
              <p:tags r:id="rId42"/>
            </p:custDataLst>
          </p:nvPr>
        </p:nvSpPr>
        <p:spPr>
          <a:xfrm>
            <a:off x="3208338" y="3498850"/>
            <a:ext cx="0" cy="0"/>
          </a:xfrm>
          <a:prstGeom prst="roundRect">
            <a:avLst>
              <a:gd name="adj" fmla="val 100000"/>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9516" name="OTLSHAPE_T_7c518fb37f2142bb8e0445920d0403b5_Duration" hidden="1">
            <a:extLst>
              <a:ext uri="{FF2B5EF4-FFF2-40B4-BE49-F238E27FC236}">
                <a16:creationId xmlns:a16="http://schemas.microsoft.com/office/drawing/2014/main" id="{2643307C-C2D6-4E85-8227-8C089244B669}"/>
              </a:ext>
            </a:extLst>
          </p:cNvPr>
          <p:cNvSpPr txBox="1">
            <a:spLocks noChangeArrowheads="1"/>
          </p:cNvSpPr>
          <p:nvPr>
            <p:custDataLst>
              <p:tags r:id="rId43"/>
            </p:custDataLst>
          </p:nvPr>
        </p:nvSpPr>
        <p:spPr bwMode="auto">
          <a:xfrm>
            <a:off x="0" y="3498850"/>
            <a:ext cx="330200" cy="15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1000">
                <a:solidFill>
                  <a:srgbClr val="C0504D"/>
                </a:solidFill>
                <a:latin typeface="Calibri" panose="020F0502020204030204" pitchFamily="34" charset="0"/>
              </a:rPr>
              <a:t>6 days</a:t>
            </a:r>
          </a:p>
        </p:txBody>
      </p:sp>
      <p:sp>
        <p:nvSpPr>
          <p:cNvPr id="19517" name="OTLSHAPE_T_7c518fb37f2142bb8e0445920d0403b5_TextPercentage" hidden="1">
            <a:extLst>
              <a:ext uri="{FF2B5EF4-FFF2-40B4-BE49-F238E27FC236}">
                <a16:creationId xmlns:a16="http://schemas.microsoft.com/office/drawing/2014/main" id="{E8C6CA26-06AF-499B-8F18-FFE31A4BEDB0}"/>
              </a:ext>
            </a:extLst>
          </p:cNvPr>
          <p:cNvSpPr txBox="1">
            <a:spLocks noChangeArrowheads="1"/>
          </p:cNvSpPr>
          <p:nvPr>
            <p:custDataLst>
              <p:tags r:id="rId44"/>
            </p:custDataLst>
          </p:nvPr>
        </p:nvSpPr>
        <p:spPr bwMode="auto">
          <a:xfrm>
            <a:off x="0" y="3654425"/>
            <a:ext cx="0" cy="15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en-US" sz="1000">
              <a:solidFill>
                <a:srgbClr val="C0504D"/>
              </a:solidFill>
              <a:latin typeface="Calibri" panose="020F0502020204030204" pitchFamily="34" charset="0"/>
            </a:endParaRPr>
          </a:p>
        </p:txBody>
      </p:sp>
      <p:sp>
        <p:nvSpPr>
          <p:cNvPr id="19518" name="OTLSHAPE_T_7c518fb37f2142bb8e0445920d0403b5_StartDate" hidden="1">
            <a:extLst>
              <a:ext uri="{FF2B5EF4-FFF2-40B4-BE49-F238E27FC236}">
                <a16:creationId xmlns:a16="http://schemas.microsoft.com/office/drawing/2014/main" id="{97C66AC4-3FE0-4B12-9151-8FEDD538A7E0}"/>
              </a:ext>
            </a:extLst>
          </p:cNvPr>
          <p:cNvSpPr txBox="1">
            <a:spLocks noChangeArrowheads="1"/>
          </p:cNvSpPr>
          <p:nvPr>
            <p:custDataLst>
              <p:tags r:id="rId45"/>
            </p:custDataLst>
          </p:nvPr>
        </p:nvSpPr>
        <p:spPr bwMode="auto">
          <a:xfrm>
            <a:off x="0" y="3654425"/>
            <a:ext cx="0" cy="15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en-US" sz="1000">
              <a:solidFill>
                <a:srgbClr val="7F7F7F"/>
              </a:solidFill>
              <a:latin typeface="Calibri" panose="020F0502020204030204" pitchFamily="34" charset="0"/>
            </a:endParaRPr>
          </a:p>
        </p:txBody>
      </p:sp>
      <p:sp>
        <p:nvSpPr>
          <p:cNvPr id="19519" name="OTLSHAPE_T_7c518fb37f2142bb8e0445920d0403b5_EndDate" hidden="1">
            <a:extLst>
              <a:ext uri="{FF2B5EF4-FFF2-40B4-BE49-F238E27FC236}">
                <a16:creationId xmlns:a16="http://schemas.microsoft.com/office/drawing/2014/main" id="{F108A726-AAFC-4FC5-AFCB-39D60AF0BA8A}"/>
              </a:ext>
            </a:extLst>
          </p:cNvPr>
          <p:cNvSpPr txBox="1">
            <a:spLocks noChangeArrowheads="1"/>
          </p:cNvSpPr>
          <p:nvPr>
            <p:custDataLst>
              <p:tags r:id="rId46"/>
            </p:custDataLst>
          </p:nvPr>
        </p:nvSpPr>
        <p:spPr bwMode="auto">
          <a:xfrm>
            <a:off x="0" y="3654425"/>
            <a:ext cx="0" cy="15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en-US" sz="1000">
              <a:solidFill>
                <a:srgbClr val="7F7F7F"/>
              </a:solidFill>
              <a:latin typeface="Calibri" panose="020F0502020204030204" pitchFamily="34" charset="0"/>
            </a:endParaRPr>
          </a:p>
        </p:txBody>
      </p:sp>
      <p:sp>
        <p:nvSpPr>
          <p:cNvPr id="9155" name="OTLSHAPE_T_be3ae38f60b3402d8a13f1e91eec41f5_ShapePercentage" hidden="1">
            <a:extLst>
              <a:ext uri="{FF2B5EF4-FFF2-40B4-BE49-F238E27FC236}">
                <a16:creationId xmlns:a16="http://schemas.microsoft.com/office/drawing/2014/main" id="{2AFAED85-FABA-4D7E-A369-61515FE22FA7}"/>
              </a:ext>
            </a:extLst>
          </p:cNvPr>
          <p:cNvSpPr/>
          <p:nvPr>
            <p:custDataLst>
              <p:tags r:id="rId47"/>
            </p:custDataLst>
          </p:nvPr>
        </p:nvSpPr>
        <p:spPr>
          <a:xfrm>
            <a:off x="3752850" y="3765550"/>
            <a:ext cx="0" cy="0"/>
          </a:xfrm>
          <a:prstGeom prst="roundRect">
            <a:avLst>
              <a:gd name="adj" fmla="val 100000"/>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9521" name="OTLSHAPE_T_be3ae38f60b3402d8a13f1e91eec41f5_Duration" hidden="1">
            <a:extLst>
              <a:ext uri="{FF2B5EF4-FFF2-40B4-BE49-F238E27FC236}">
                <a16:creationId xmlns:a16="http://schemas.microsoft.com/office/drawing/2014/main" id="{B2FEA19D-FE1F-4C61-987B-0E4A6D5E0093}"/>
              </a:ext>
            </a:extLst>
          </p:cNvPr>
          <p:cNvSpPr txBox="1">
            <a:spLocks noChangeArrowheads="1"/>
          </p:cNvSpPr>
          <p:nvPr>
            <p:custDataLst>
              <p:tags r:id="rId48"/>
            </p:custDataLst>
          </p:nvPr>
        </p:nvSpPr>
        <p:spPr bwMode="auto">
          <a:xfrm>
            <a:off x="0" y="3765550"/>
            <a:ext cx="393700" cy="15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1000">
                <a:solidFill>
                  <a:srgbClr val="C0504D"/>
                </a:solidFill>
                <a:latin typeface="Calibri" panose="020F0502020204030204" pitchFamily="34" charset="0"/>
              </a:rPr>
              <a:t>18 days</a:t>
            </a:r>
          </a:p>
        </p:txBody>
      </p:sp>
      <p:sp>
        <p:nvSpPr>
          <p:cNvPr id="19522" name="OTLSHAPE_T_be3ae38f60b3402d8a13f1e91eec41f5_TextPercentage" hidden="1">
            <a:extLst>
              <a:ext uri="{FF2B5EF4-FFF2-40B4-BE49-F238E27FC236}">
                <a16:creationId xmlns:a16="http://schemas.microsoft.com/office/drawing/2014/main" id="{67BF2DE9-BF0A-4936-A83C-C1DCD5028095}"/>
              </a:ext>
            </a:extLst>
          </p:cNvPr>
          <p:cNvSpPr txBox="1">
            <a:spLocks noChangeArrowheads="1"/>
          </p:cNvSpPr>
          <p:nvPr>
            <p:custDataLst>
              <p:tags r:id="rId49"/>
            </p:custDataLst>
          </p:nvPr>
        </p:nvSpPr>
        <p:spPr bwMode="auto">
          <a:xfrm>
            <a:off x="0" y="3921125"/>
            <a:ext cx="0" cy="15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en-US" sz="1000">
              <a:solidFill>
                <a:srgbClr val="C0504D"/>
              </a:solidFill>
              <a:latin typeface="Calibri" panose="020F0502020204030204" pitchFamily="34" charset="0"/>
            </a:endParaRPr>
          </a:p>
        </p:txBody>
      </p:sp>
      <p:sp>
        <p:nvSpPr>
          <p:cNvPr id="19523" name="OTLSHAPE_T_be3ae38f60b3402d8a13f1e91eec41f5_StartDate" hidden="1">
            <a:extLst>
              <a:ext uri="{FF2B5EF4-FFF2-40B4-BE49-F238E27FC236}">
                <a16:creationId xmlns:a16="http://schemas.microsoft.com/office/drawing/2014/main" id="{AE2FD200-CE89-45AC-AA78-7FBD2673CF3E}"/>
              </a:ext>
            </a:extLst>
          </p:cNvPr>
          <p:cNvSpPr txBox="1">
            <a:spLocks noChangeArrowheads="1"/>
          </p:cNvSpPr>
          <p:nvPr>
            <p:custDataLst>
              <p:tags r:id="rId50"/>
            </p:custDataLst>
          </p:nvPr>
        </p:nvSpPr>
        <p:spPr bwMode="auto">
          <a:xfrm>
            <a:off x="0" y="3921125"/>
            <a:ext cx="0" cy="15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en-US" sz="1000">
              <a:solidFill>
                <a:srgbClr val="7F7F7F"/>
              </a:solidFill>
              <a:latin typeface="Calibri" panose="020F0502020204030204" pitchFamily="34" charset="0"/>
            </a:endParaRPr>
          </a:p>
        </p:txBody>
      </p:sp>
      <p:sp>
        <p:nvSpPr>
          <p:cNvPr id="19524" name="OTLSHAPE_T_be3ae38f60b3402d8a13f1e91eec41f5_EndDate" hidden="1">
            <a:extLst>
              <a:ext uri="{FF2B5EF4-FFF2-40B4-BE49-F238E27FC236}">
                <a16:creationId xmlns:a16="http://schemas.microsoft.com/office/drawing/2014/main" id="{BABF1727-BD02-41ED-821D-F240F3141334}"/>
              </a:ext>
            </a:extLst>
          </p:cNvPr>
          <p:cNvSpPr txBox="1">
            <a:spLocks noChangeArrowheads="1"/>
          </p:cNvSpPr>
          <p:nvPr>
            <p:custDataLst>
              <p:tags r:id="rId51"/>
            </p:custDataLst>
          </p:nvPr>
        </p:nvSpPr>
        <p:spPr bwMode="auto">
          <a:xfrm>
            <a:off x="0" y="3921125"/>
            <a:ext cx="0" cy="15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en-US" sz="1000">
              <a:solidFill>
                <a:srgbClr val="7F7F7F"/>
              </a:solidFill>
              <a:latin typeface="Calibri" panose="020F0502020204030204" pitchFamily="34" charset="0"/>
            </a:endParaRPr>
          </a:p>
        </p:txBody>
      </p:sp>
      <p:sp>
        <p:nvSpPr>
          <p:cNvPr id="9163" name="OTLSHAPE_T_9aa183d65df24b0c8fecd0a002471583_ShapePercentage" hidden="1">
            <a:extLst>
              <a:ext uri="{FF2B5EF4-FFF2-40B4-BE49-F238E27FC236}">
                <a16:creationId xmlns:a16="http://schemas.microsoft.com/office/drawing/2014/main" id="{DFFEA182-F7FD-4CE2-A70D-D78C84BFEFD7}"/>
              </a:ext>
            </a:extLst>
          </p:cNvPr>
          <p:cNvSpPr/>
          <p:nvPr>
            <p:custDataLst>
              <p:tags r:id="rId52"/>
            </p:custDataLst>
          </p:nvPr>
        </p:nvSpPr>
        <p:spPr>
          <a:xfrm>
            <a:off x="3752850" y="4032250"/>
            <a:ext cx="0" cy="0"/>
          </a:xfrm>
          <a:prstGeom prst="roundRect">
            <a:avLst>
              <a:gd name="adj" fmla="val 100000"/>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9526" name="OTLSHAPE_T_9aa183d65df24b0c8fecd0a002471583_Duration" hidden="1">
            <a:extLst>
              <a:ext uri="{FF2B5EF4-FFF2-40B4-BE49-F238E27FC236}">
                <a16:creationId xmlns:a16="http://schemas.microsoft.com/office/drawing/2014/main" id="{53EADFD5-627D-40E1-A695-E7A8191E3214}"/>
              </a:ext>
            </a:extLst>
          </p:cNvPr>
          <p:cNvSpPr txBox="1">
            <a:spLocks noChangeArrowheads="1"/>
          </p:cNvSpPr>
          <p:nvPr>
            <p:custDataLst>
              <p:tags r:id="rId53"/>
            </p:custDataLst>
          </p:nvPr>
        </p:nvSpPr>
        <p:spPr bwMode="auto">
          <a:xfrm>
            <a:off x="0" y="4032250"/>
            <a:ext cx="393700" cy="15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1000">
                <a:solidFill>
                  <a:srgbClr val="C0504D"/>
                </a:solidFill>
                <a:latin typeface="Calibri" panose="020F0502020204030204" pitchFamily="34" charset="0"/>
              </a:rPr>
              <a:t>25 days</a:t>
            </a:r>
          </a:p>
        </p:txBody>
      </p:sp>
      <p:sp>
        <p:nvSpPr>
          <p:cNvPr id="19527" name="OTLSHAPE_T_9aa183d65df24b0c8fecd0a002471583_TextPercentage" hidden="1">
            <a:extLst>
              <a:ext uri="{FF2B5EF4-FFF2-40B4-BE49-F238E27FC236}">
                <a16:creationId xmlns:a16="http://schemas.microsoft.com/office/drawing/2014/main" id="{0F7A23B6-E0EF-403D-8520-615551B53188}"/>
              </a:ext>
            </a:extLst>
          </p:cNvPr>
          <p:cNvSpPr txBox="1">
            <a:spLocks noChangeArrowheads="1"/>
          </p:cNvSpPr>
          <p:nvPr>
            <p:custDataLst>
              <p:tags r:id="rId54"/>
            </p:custDataLst>
          </p:nvPr>
        </p:nvSpPr>
        <p:spPr bwMode="auto">
          <a:xfrm>
            <a:off x="0" y="4187825"/>
            <a:ext cx="0" cy="15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en-US" sz="1000">
              <a:solidFill>
                <a:srgbClr val="C0504D"/>
              </a:solidFill>
              <a:latin typeface="Calibri" panose="020F0502020204030204" pitchFamily="34" charset="0"/>
            </a:endParaRPr>
          </a:p>
        </p:txBody>
      </p:sp>
      <p:sp>
        <p:nvSpPr>
          <p:cNvPr id="19528" name="OTLSHAPE_T_9aa183d65df24b0c8fecd0a002471583_StartDate" hidden="1">
            <a:extLst>
              <a:ext uri="{FF2B5EF4-FFF2-40B4-BE49-F238E27FC236}">
                <a16:creationId xmlns:a16="http://schemas.microsoft.com/office/drawing/2014/main" id="{4B9355B1-3635-437F-A735-5484E08802EE}"/>
              </a:ext>
            </a:extLst>
          </p:cNvPr>
          <p:cNvSpPr txBox="1">
            <a:spLocks noChangeArrowheads="1"/>
          </p:cNvSpPr>
          <p:nvPr>
            <p:custDataLst>
              <p:tags r:id="rId55"/>
            </p:custDataLst>
          </p:nvPr>
        </p:nvSpPr>
        <p:spPr bwMode="auto">
          <a:xfrm>
            <a:off x="0" y="4187825"/>
            <a:ext cx="0" cy="15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en-US" sz="1000">
              <a:solidFill>
                <a:srgbClr val="7F7F7F"/>
              </a:solidFill>
              <a:latin typeface="Calibri" panose="020F0502020204030204" pitchFamily="34" charset="0"/>
            </a:endParaRPr>
          </a:p>
        </p:txBody>
      </p:sp>
      <p:sp>
        <p:nvSpPr>
          <p:cNvPr id="19529" name="OTLSHAPE_T_9aa183d65df24b0c8fecd0a002471583_EndDate" hidden="1">
            <a:extLst>
              <a:ext uri="{FF2B5EF4-FFF2-40B4-BE49-F238E27FC236}">
                <a16:creationId xmlns:a16="http://schemas.microsoft.com/office/drawing/2014/main" id="{7BEFBBD4-CE34-41A0-911F-BE1C7DD17DAC}"/>
              </a:ext>
            </a:extLst>
          </p:cNvPr>
          <p:cNvSpPr txBox="1">
            <a:spLocks noChangeArrowheads="1"/>
          </p:cNvSpPr>
          <p:nvPr>
            <p:custDataLst>
              <p:tags r:id="rId56"/>
            </p:custDataLst>
          </p:nvPr>
        </p:nvSpPr>
        <p:spPr bwMode="auto">
          <a:xfrm>
            <a:off x="0" y="4187825"/>
            <a:ext cx="0" cy="15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en-US" sz="1000">
              <a:solidFill>
                <a:srgbClr val="7F7F7F"/>
              </a:solidFill>
              <a:latin typeface="Calibri" panose="020F0502020204030204" pitchFamily="34" charset="0"/>
            </a:endParaRPr>
          </a:p>
        </p:txBody>
      </p:sp>
      <p:sp>
        <p:nvSpPr>
          <p:cNvPr id="9171" name="OTLSHAPE_T_06a6a20021ea4acdac20b41f7b37b0dd_ShapePercentage" hidden="1">
            <a:extLst>
              <a:ext uri="{FF2B5EF4-FFF2-40B4-BE49-F238E27FC236}">
                <a16:creationId xmlns:a16="http://schemas.microsoft.com/office/drawing/2014/main" id="{BA7AF3E4-5057-4D5F-8EB0-76C9CDEB0F05}"/>
              </a:ext>
            </a:extLst>
          </p:cNvPr>
          <p:cNvSpPr/>
          <p:nvPr>
            <p:custDataLst>
              <p:tags r:id="rId57"/>
            </p:custDataLst>
          </p:nvPr>
        </p:nvSpPr>
        <p:spPr>
          <a:xfrm>
            <a:off x="4376738" y="4298950"/>
            <a:ext cx="0" cy="0"/>
          </a:xfrm>
          <a:prstGeom prst="roundRect">
            <a:avLst>
              <a:gd name="adj" fmla="val 100000"/>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9531" name="OTLSHAPE_T_06a6a20021ea4acdac20b41f7b37b0dd_Duration" hidden="1">
            <a:extLst>
              <a:ext uri="{FF2B5EF4-FFF2-40B4-BE49-F238E27FC236}">
                <a16:creationId xmlns:a16="http://schemas.microsoft.com/office/drawing/2014/main" id="{A3F539BF-7261-4C3C-921A-63990CF92702}"/>
              </a:ext>
            </a:extLst>
          </p:cNvPr>
          <p:cNvSpPr txBox="1">
            <a:spLocks noChangeArrowheads="1"/>
          </p:cNvSpPr>
          <p:nvPr>
            <p:custDataLst>
              <p:tags r:id="rId58"/>
            </p:custDataLst>
          </p:nvPr>
        </p:nvSpPr>
        <p:spPr bwMode="auto">
          <a:xfrm>
            <a:off x="0" y="4298950"/>
            <a:ext cx="393700" cy="15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1000">
                <a:solidFill>
                  <a:srgbClr val="C0504D"/>
                </a:solidFill>
                <a:latin typeface="Calibri" panose="020F0502020204030204" pitchFamily="34" charset="0"/>
              </a:rPr>
              <a:t>17 days</a:t>
            </a:r>
          </a:p>
        </p:txBody>
      </p:sp>
      <p:sp>
        <p:nvSpPr>
          <p:cNvPr id="19532" name="OTLSHAPE_T_06a6a20021ea4acdac20b41f7b37b0dd_TextPercentage" hidden="1">
            <a:extLst>
              <a:ext uri="{FF2B5EF4-FFF2-40B4-BE49-F238E27FC236}">
                <a16:creationId xmlns:a16="http://schemas.microsoft.com/office/drawing/2014/main" id="{C2B66101-4164-4E3A-8E51-4E9463EBCD86}"/>
              </a:ext>
            </a:extLst>
          </p:cNvPr>
          <p:cNvSpPr txBox="1">
            <a:spLocks noChangeArrowheads="1"/>
          </p:cNvSpPr>
          <p:nvPr>
            <p:custDataLst>
              <p:tags r:id="rId59"/>
            </p:custDataLst>
          </p:nvPr>
        </p:nvSpPr>
        <p:spPr bwMode="auto">
          <a:xfrm>
            <a:off x="0" y="4454525"/>
            <a:ext cx="0" cy="15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en-US" sz="1000">
              <a:solidFill>
                <a:srgbClr val="C0504D"/>
              </a:solidFill>
              <a:latin typeface="Calibri" panose="020F0502020204030204" pitchFamily="34" charset="0"/>
            </a:endParaRPr>
          </a:p>
        </p:txBody>
      </p:sp>
      <p:sp>
        <p:nvSpPr>
          <p:cNvPr id="19533" name="OTLSHAPE_T_06a6a20021ea4acdac20b41f7b37b0dd_StartDate" hidden="1">
            <a:extLst>
              <a:ext uri="{FF2B5EF4-FFF2-40B4-BE49-F238E27FC236}">
                <a16:creationId xmlns:a16="http://schemas.microsoft.com/office/drawing/2014/main" id="{DE037A82-287A-48B0-8142-54069361D8FD}"/>
              </a:ext>
            </a:extLst>
          </p:cNvPr>
          <p:cNvSpPr txBox="1">
            <a:spLocks noChangeArrowheads="1"/>
          </p:cNvSpPr>
          <p:nvPr>
            <p:custDataLst>
              <p:tags r:id="rId60"/>
            </p:custDataLst>
          </p:nvPr>
        </p:nvSpPr>
        <p:spPr bwMode="auto">
          <a:xfrm>
            <a:off x="0" y="4454525"/>
            <a:ext cx="0" cy="15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en-US" sz="1000">
              <a:solidFill>
                <a:srgbClr val="7F7F7F"/>
              </a:solidFill>
              <a:latin typeface="Calibri" panose="020F0502020204030204" pitchFamily="34" charset="0"/>
            </a:endParaRPr>
          </a:p>
        </p:txBody>
      </p:sp>
      <p:sp>
        <p:nvSpPr>
          <p:cNvPr id="19534" name="OTLSHAPE_T_06a6a20021ea4acdac20b41f7b37b0dd_EndDate" hidden="1">
            <a:extLst>
              <a:ext uri="{FF2B5EF4-FFF2-40B4-BE49-F238E27FC236}">
                <a16:creationId xmlns:a16="http://schemas.microsoft.com/office/drawing/2014/main" id="{3567CF7C-7504-4D45-A377-CD48D7F2CC89}"/>
              </a:ext>
            </a:extLst>
          </p:cNvPr>
          <p:cNvSpPr txBox="1">
            <a:spLocks noChangeArrowheads="1"/>
          </p:cNvSpPr>
          <p:nvPr>
            <p:custDataLst>
              <p:tags r:id="rId61"/>
            </p:custDataLst>
          </p:nvPr>
        </p:nvSpPr>
        <p:spPr bwMode="auto">
          <a:xfrm>
            <a:off x="0" y="4454525"/>
            <a:ext cx="0" cy="15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en-US" sz="1000">
              <a:solidFill>
                <a:srgbClr val="7F7F7F"/>
              </a:solidFill>
              <a:latin typeface="Calibri" panose="020F0502020204030204" pitchFamily="34" charset="0"/>
            </a:endParaRPr>
          </a:p>
        </p:txBody>
      </p:sp>
      <p:sp>
        <p:nvSpPr>
          <p:cNvPr id="9179" name="OTLSHAPE_T_e6f5c918bdd649a1ac919cf22468a23b_ShapePercentage" hidden="1">
            <a:extLst>
              <a:ext uri="{FF2B5EF4-FFF2-40B4-BE49-F238E27FC236}">
                <a16:creationId xmlns:a16="http://schemas.microsoft.com/office/drawing/2014/main" id="{698106C0-168B-45DA-8F7A-1AAB8BD21931}"/>
              </a:ext>
            </a:extLst>
          </p:cNvPr>
          <p:cNvSpPr/>
          <p:nvPr>
            <p:custDataLst>
              <p:tags r:id="rId62"/>
            </p:custDataLst>
          </p:nvPr>
        </p:nvSpPr>
        <p:spPr>
          <a:xfrm>
            <a:off x="5053013" y="4565650"/>
            <a:ext cx="0" cy="0"/>
          </a:xfrm>
          <a:prstGeom prst="roundRect">
            <a:avLst>
              <a:gd name="adj" fmla="val 100000"/>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9536" name="OTLSHAPE_T_e6f5c918bdd649a1ac919cf22468a23b_Duration" hidden="1">
            <a:extLst>
              <a:ext uri="{FF2B5EF4-FFF2-40B4-BE49-F238E27FC236}">
                <a16:creationId xmlns:a16="http://schemas.microsoft.com/office/drawing/2014/main" id="{C810FC4A-55A9-48CC-BE94-CF152F028F6C}"/>
              </a:ext>
            </a:extLst>
          </p:cNvPr>
          <p:cNvSpPr txBox="1">
            <a:spLocks noChangeArrowheads="1"/>
          </p:cNvSpPr>
          <p:nvPr>
            <p:custDataLst>
              <p:tags r:id="rId63"/>
            </p:custDataLst>
          </p:nvPr>
        </p:nvSpPr>
        <p:spPr bwMode="auto">
          <a:xfrm>
            <a:off x="0" y="4565650"/>
            <a:ext cx="393700" cy="15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1000">
                <a:solidFill>
                  <a:srgbClr val="C0504D"/>
                </a:solidFill>
                <a:latin typeface="Calibri" panose="020F0502020204030204" pitchFamily="34" charset="0"/>
              </a:rPr>
              <a:t>25 days</a:t>
            </a:r>
          </a:p>
        </p:txBody>
      </p:sp>
      <p:sp>
        <p:nvSpPr>
          <p:cNvPr id="19537" name="OTLSHAPE_T_e6f5c918bdd649a1ac919cf22468a23b_TextPercentage" hidden="1">
            <a:extLst>
              <a:ext uri="{FF2B5EF4-FFF2-40B4-BE49-F238E27FC236}">
                <a16:creationId xmlns:a16="http://schemas.microsoft.com/office/drawing/2014/main" id="{5964777D-FEFE-4C66-B450-999E8135DE19}"/>
              </a:ext>
            </a:extLst>
          </p:cNvPr>
          <p:cNvSpPr txBox="1">
            <a:spLocks noChangeArrowheads="1"/>
          </p:cNvSpPr>
          <p:nvPr>
            <p:custDataLst>
              <p:tags r:id="rId64"/>
            </p:custDataLst>
          </p:nvPr>
        </p:nvSpPr>
        <p:spPr bwMode="auto">
          <a:xfrm>
            <a:off x="0" y="4721225"/>
            <a:ext cx="0" cy="15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en-US" sz="1000">
              <a:solidFill>
                <a:srgbClr val="C0504D"/>
              </a:solidFill>
              <a:latin typeface="Calibri" panose="020F0502020204030204" pitchFamily="34" charset="0"/>
            </a:endParaRPr>
          </a:p>
        </p:txBody>
      </p:sp>
      <p:sp>
        <p:nvSpPr>
          <p:cNvPr id="19538" name="OTLSHAPE_T_e6f5c918bdd649a1ac919cf22468a23b_StartDate" hidden="1">
            <a:extLst>
              <a:ext uri="{FF2B5EF4-FFF2-40B4-BE49-F238E27FC236}">
                <a16:creationId xmlns:a16="http://schemas.microsoft.com/office/drawing/2014/main" id="{BC93B92E-E50B-471B-B597-668473BED0C8}"/>
              </a:ext>
            </a:extLst>
          </p:cNvPr>
          <p:cNvSpPr txBox="1">
            <a:spLocks noChangeArrowheads="1"/>
          </p:cNvSpPr>
          <p:nvPr>
            <p:custDataLst>
              <p:tags r:id="rId65"/>
            </p:custDataLst>
          </p:nvPr>
        </p:nvSpPr>
        <p:spPr bwMode="auto">
          <a:xfrm>
            <a:off x="0" y="4721225"/>
            <a:ext cx="0" cy="15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en-US" sz="1000">
              <a:solidFill>
                <a:srgbClr val="7F7F7F"/>
              </a:solidFill>
              <a:latin typeface="Calibri" panose="020F0502020204030204" pitchFamily="34" charset="0"/>
            </a:endParaRPr>
          </a:p>
        </p:txBody>
      </p:sp>
      <p:sp>
        <p:nvSpPr>
          <p:cNvPr id="19539" name="OTLSHAPE_T_e6f5c918bdd649a1ac919cf22468a23b_EndDate" hidden="1">
            <a:extLst>
              <a:ext uri="{FF2B5EF4-FFF2-40B4-BE49-F238E27FC236}">
                <a16:creationId xmlns:a16="http://schemas.microsoft.com/office/drawing/2014/main" id="{85F74D42-7477-4E11-BFD4-983B46597E10}"/>
              </a:ext>
            </a:extLst>
          </p:cNvPr>
          <p:cNvSpPr txBox="1">
            <a:spLocks noChangeArrowheads="1"/>
          </p:cNvSpPr>
          <p:nvPr>
            <p:custDataLst>
              <p:tags r:id="rId66"/>
            </p:custDataLst>
          </p:nvPr>
        </p:nvSpPr>
        <p:spPr bwMode="auto">
          <a:xfrm>
            <a:off x="0" y="4721225"/>
            <a:ext cx="0" cy="15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en-US" sz="1000">
              <a:solidFill>
                <a:srgbClr val="7F7F7F"/>
              </a:solidFill>
              <a:latin typeface="Calibri" panose="020F0502020204030204" pitchFamily="34" charset="0"/>
            </a:endParaRPr>
          </a:p>
        </p:txBody>
      </p:sp>
      <p:sp>
        <p:nvSpPr>
          <p:cNvPr id="90" name="OTLSHAPE_TB_00000000000000000000000000000000_TimescaleInterval3">
            <a:extLst>
              <a:ext uri="{FF2B5EF4-FFF2-40B4-BE49-F238E27FC236}">
                <a16:creationId xmlns:a16="http://schemas.microsoft.com/office/drawing/2014/main" id="{1FDF4136-44D6-4C3C-9604-EF2D5F1B396F}"/>
              </a:ext>
            </a:extLst>
          </p:cNvPr>
          <p:cNvSpPr txBox="1"/>
          <p:nvPr>
            <p:custDataLst>
              <p:tags r:id="rId67"/>
            </p:custDataLst>
          </p:nvPr>
        </p:nvSpPr>
        <p:spPr>
          <a:xfrm>
            <a:off x="3717925" y="3035300"/>
            <a:ext cx="158750" cy="185738"/>
          </a:xfrm>
          <a:prstGeom prst="rect">
            <a:avLst/>
          </a:prstGeom>
          <a:noFill/>
        </p:spPr>
        <p:txBody>
          <a:bodyPr wrap="none" lIns="0" tIns="0" rIns="0" bIns="0" anchor="ctr"/>
          <a:lstStyle/>
          <a:p>
            <a:pPr fontAlgn="auto">
              <a:spcBef>
                <a:spcPts val="0"/>
              </a:spcBef>
              <a:spcAft>
                <a:spcPts val="0"/>
              </a:spcAft>
              <a:defRPr/>
            </a:pPr>
            <a:r>
              <a:rPr lang="en-US" sz="1200" spc="-20" dirty="0">
                <a:solidFill>
                  <a:srgbClr val="E7E6E6"/>
                </a:solidFill>
                <a:latin typeface="Calibri" panose="020F0502020204030204" pitchFamily="34" charset="0"/>
              </a:rPr>
              <a:t>May</a:t>
            </a:r>
          </a:p>
        </p:txBody>
      </p:sp>
      <p:cxnSp>
        <p:nvCxnSpPr>
          <p:cNvPr id="91" name="OTLSHAPE_M_52743de8bb6d4044896f473898fe9da7_Connector1">
            <a:extLst>
              <a:ext uri="{FF2B5EF4-FFF2-40B4-BE49-F238E27FC236}">
                <a16:creationId xmlns:a16="http://schemas.microsoft.com/office/drawing/2014/main" id="{DCA759F1-8505-48E4-B92D-7F0B9B724BD4}"/>
              </a:ext>
            </a:extLst>
          </p:cNvPr>
          <p:cNvCxnSpPr/>
          <p:nvPr>
            <p:custDataLst>
              <p:tags r:id="rId68"/>
            </p:custDataLst>
          </p:nvPr>
        </p:nvCxnSpPr>
        <p:spPr>
          <a:xfrm>
            <a:off x="3857625" y="3225800"/>
            <a:ext cx="0" cy="604838"/>
          </a:xfrm>
          <a:prstGeom prst="line">
            <a:avLst/>
          </a:prstGeom>
          <a:ln w="9525" cap="flat" cmpd="sng" algn="ctr">
            <a:solidFill>
              <a:srgbClr val="843C0C"/>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92" name="OTLSHAPE_TB_00000000000000000000000000000000_TimescaleInterval8">
            <a:extLst>
              <a:ext uri="{FF2B5EF4-FFF2-40B4-BE49-F238E27FC236}">
                <a16:creationId xmlns:a16="http://schemas.microsoft.com/office/drawing/2014/main" id="{79A6E608-9EF0-4BBE-A693-6368DDECBCDD}"/>
              </a:ext>
            </a:extLst>
          </p:cNvPr>
          <p:cNvSpPr txBox="1"/>
          <p:nvPr>
            <p:custDataLst>
              <p:tags r:id="rId69"/>
            </p:custDataLst>
          </p:nvPr>
        </p:nvSpPr>
        <p:spPr>
          <a:xfrm>
            <a:off x="4286250" y="3027363"/>
            <a:ext cx="231775" cy="220662"/>
          </a:xfrm>
          <a:prstGeom prst="rect">
            <a:avLst/>
          </a:prstGeom>
          <a:noFill/>
        </p:spPr>
        <p:txBody>
          <a:bodyPr wrap="none" lIns="0" tIns="0" rIns="0" bIns="0" anchor="ctr"/>
          <a:lstStyle/>
          <a:p>
            <a:pPr fontAlgn="auto">
              <a:spcBef>
                <a:spcPts val="0"/>
              </a:spcBef>
              <a:spcAft>
                <a:spcPts val="0"/>
              </a:spcAft>
              <a:defRPr/>
            </a:pPr>
            <a:r>
              <a:rPr lang="en-US" sz="1200" spc="-22" dirty="0">
                <a:solidFill>
                  <a:srgbClr val="E7E6E6"/>
                </a:solidFill>
                <a:latin typeface="Calibri" panose="020F0502020204030204" pitchFamily="34" charset="0"/>
              </a:rPr>
              <a:t>Jun</a:t>
            </a:r>
          </a:p>
        </p:txBody>
      </p:sp>
      <p:cxnSp>
        <p:nvCxnSpPr>
          <p:cNvPr id="93" name="OTLSHAPE_TB_00000000000000000000000000000000_Separator2">
            <a:extLst>
              <a:ext uri="{FF2B5EF4-FFF2-40B4-BE49-F238E27FC236}">
                <a16:creationId xmlns:a16="http://schemas.microsoft.com/office/drawing/2014/main" id="{7FA56D6F-2805-4BB6-B907-E4ECFAC53DF5}"/>
              </a:ext>
            </a:extLst>
          </p:cNvPr>
          <p:cNvCxnSpPr/>
          <p:nvPr>
            <p:custDataLst>
              <p:tags r:id="rId70"/>
            </p:custDataLst>
          </p:nvPr>
        </p:nvCxnSpPr>
        <p:spPr>
          <a:xfrm>
            <a:off x="4662488" y="2955925"/>
            <a:ext cx="0" cy="254000"/>
          </a:xfrm>
          <a:prstGeom prst="line">
            <a:avLst/>
          </a:prstGeom>
          <a:ln w="6350" cap="flat" cmpd="sng" algn="ctr">
            <a:solidFill>
              <a:schemeClr val="lt2">
                <a:alpha val="29804"/>
              </a:schemeClr>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94" name="OTLSHAPE_TB_00000000000000000000000000000000_TimescaleInterval3">
            <a:extLst>
              <a:ext uri="{FF2B5EF4-FFF2-40B4-BE49-F238E27FC236}">
                <a16:creationId xmlns:a16="http://schemas.microsoft.com/office/drawing/2014/main" id="{05AB52A6-618B-46D7-9EFF-78A37E1C387B}"/>
              </a:ext>
            </a:extLst>
          </p:cNvPr>
          <p:cNvSpPr txBox="1"/>
          <p:nvPr>
            <p:custDataLst>
              <p:tags r:id="rId71"/>
            </p:custDataLst>
          </p:nvPr>
        </p:nvSpPr>
        <p:spPr>
          <a:xfrm>
            <a:off x="4837113" y="3046413"/>
            <a:ext cx="158750" cy="185737"/>
          </a:xfrm>
          <a:prstGeom prst="rect">
            <a:avLst/>
          </a:prstGeom>
          <a:noFill/>
        </p:spPr>
        <p:txBody>
          <a:bodyPr wrap="none" lIns="0" tIns="0" rIns="0" bIns="0" anchor="ctr"/>
          <a:lstStyle/>
          <a:p>
            <a:pPr fontAlgn="auto">
              <a:spcBef>
                <a:spcPts val="0"/>
              </a:spcBef>
              <a:spcAft>
                <a:spcPts val="0"/>
              </a:spcAft>
              <a:defRPr/>
            </a:pPr>
            <a:r>
              <a:rPr lang="en-US" sz="1200" spc="-20" dirty="0">
                <a:solidFill>
                  <a:srgbClr val="E7E6E6"/>
                </a:solidFill>
                <a:latin typeface="Calibri" panose="020F0502020204030204" pitchFamily="34" charset="0"/>
              </a:rPr>
              <a:t>Jul</a:t>
            </a:r>
          </a:p>
        </p:txBody>
      </p:sp>
      <p:cxnSp>
        <p:nvCxnSpPr>
          <p:cNvPr id="95" name="OTLSHAPE_TB_00000000000000000000000000000000_Separator2">
            <a:extLst>
              <a:ext uri="{FF2B5EF4-FFF2-40B4-BE49-F238E27FC236}">
                <a16:creationId xmlns:a16="http://schemas.microsoft.com/office/drawing/2014/main" id="{1B1E2C6C-153E-4B5C-9207-CB26D5F1D5AD}"/>
              </a:ext>
            </a:extLst>
          </p:cNvPr>
          <p:cNvCxnSpPr/>
          <p:nvPr>
            <p:custDataLst>
              <p:tags r:id="rId72"/>
            </p:custDataLst>
          </p:nvPr>
        </p:nvCxnSpPr>
        <p:spPr>
          <a:xfrm>
            <a:off x="5170488" y="2971800"/>
            <a:ext cx="0" cy="254000"/>
          </a:xfrm>
          <a:prstGeom prst="line">
            <a:avLst/>
          </a:prstGeom>
          <a:ln w="6350" cap="flat" cmpd="sng" algn="ctr">
            <a:solidFill>
              <a:schemeClr val="lt2">
                <a:alpha val="29804"/>
              </a:schemeClr>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97" name="OTLSHAPE_TB_00000000000000000000000000000000_TimescaleInterval5">
            <a:extLst>
              <a:ext uri="{FF2B5EF4-FFF2-40B4-BE49-F238E27FC236}">
                <a16:creationId xmlns:a16="http://schemas.microsoft.com/office/drawing/2014/main" id="{764C58EB-A7EC-4D01-A359-BE81020A48E2}"/>
              </a:ext>
            </a:extLst>
          </p:cNvPr>
          <p:cNvSpPr txBox="1"/>
          <p:nvPr>
            <p:custDataLst>
              <p:tags r:id="rId73"/>
            </p:custDataLst>
          </p:nvPr>
        </p:nvSpPr>
        <p:spPr>
          <a:xfrm>
            <a:off x="5257800" y="3043238"/>
            <a:ext cx="228600" cy="185737"/>
          </a:xfrm>
          <a:prstGeom prst="rect">
            <a:avLst/>
          </a:prstGeom>
          <a:noFill/>
        </p:spPr>
        <p:txBody>
          <a:bodyPr wrap="none" lIns="0" tIns="0" rIns="0" bIns="0" anchor="ctr"/>
          <a:lstStyle/>
          <a:p>
            <a:pPr fontAlgn="auto">
              <a:spcBef>
                <a:spcPts val="0"/>
              </a:spcBef>
              <a:spcAft>
                <a:spcPts val="0"/>
              </a:spcAft>
              <a:defRPr/>
            </a:pPr>
            <a:r>
              <a:rPr lang="en-US" sz="1200" spc="-18" dirty="0">
                <a:solidFill>
                  <a:srgbClr val="E7E6E6"/>
                </a:solidFill>
                <a:latin typeface="Calibri" panose="020F0502020204030204" pitchFamily="34" charset="0"/>
              </a:rPr>
              <a:t>Nov</a:t>
            </a:r>
          </a:p>
        </p:txBody>
      </p:sp>
      <p:cxnSp>
        <p:nvCxnSpPr>
          <p:cNvPr id="98" name="OTLSHAPE_TB_00000000000000000000000000000000_Separator4">
            <a:extLst>
              <a:ext uri="{FF2B5EF4-FFF2-40B4-BE49-F238E27FC236}">
                <a16:creationId xmlns:a16="http://schemas.microsoft.com/office/drawing/2014/main" id="{7AB5F198-DAE8-42FB-B051-1B88153A78AC}"/>
              </a:ext>
            </a:extLst>
          </p:cNvPr>
          <p:cNvCxnSpPr/>
          <p:nvPr>
            <p:custDataLst>
              <p:tags r:id="rId74"/>
            </p:custDataLst>
          </p:nvPr>
        </p:nvCxnSpPr>
        <p:spPr>
          <a:xfrm>
            <a:off x="5734050" y="2967038"/>
            <a:ext cx="0" cy="254000"/>
          </a:xfrm>
          <a:prstGeom prst="line">
            <a:avLst/>
          </a:prstGeom>
          <a:ln w="6350" cap="flat" cmpd="sng" algn="ctr">
            <a:solidFill>
              <a:schemeClr val="lt2">
                <a:alpha val="29804"/>
              </a:schemeClr>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9" name="OTLSHAPE_TB_00000000000000000000000000000000_Separator1">
            <a:extLst>
              <a:ext uri="{FF2B5EF4-FFF2-40B4-BE49-F238E27FC236}">
                <a16:creationId xmlns:a16="http://schemas.microsoft.com/office/drawing/2014/main" id="{15951E8C-8BD4-4D13-81DA-06D11C21B72F}"/>
              </a:ext>
            </a:extLst>
          </p:cNvPr>
          <p:cNvCxnSpPr/>
          <p:nvPr>
            <p:custDataLst>
              <p:tags r:id="rId75"/>
            </p:custDataLst>
          </p:nvPr>
        </p:nvCxnSpPr>
        <p:spPr>
          <a:xfrm>
            <a:off x="3101975" y="2994025"/>
            <a:ext cx="0" cy="254000"/>
          </a:xfrm>
          <a:prstGeom prst="line">
            <a:avLst/>
          </a:prstGeom>
          <a:ln w="6350" cap="flat" cmpd="sng" algn="ctr">
            <a:solidFill>
              <a:schemeClr val="lt2">
                <a:alpha val="29804"/>
              </a:schemeClr>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0" name="OTLSHAPE_TB_00000000000000000000000000000000_Separator1">
            <a:extLst>
              <a:ext uri="{FF2B5EF4-FFF2-40B4-BE49-F238E27FC236}">
                <a16:creationId xmlns:a16="http://schemas.microsoft.com/office/drawing/2014/main" id="{B721D22B-216F-472C-BD27-8CA53252086E}"/>
              </a:ext>
            </a:extLst>
          </p:cNvPr>
          <p:cNvCxnSpPr/>
          <p:nvPr>
            <p:custDataLst>
              <p:tags r:id="rId76"/>
            </p:custDataLst>
          </p:nvPr>
        </p:nvCxnSpPr>
        <p:spPr>
          <a:xfrm>
            <a:off x="2533650" y="3008313"/>
            <a:ext cx="0" cy="254000"/>
          </a:xfrm>
          <a:prstGeom prst="line">
            <a:avLst/>
          </a:prstGeom>
          <a:ln w="6350" cap="flat" cmpd="sng" algn="ctr">
            <a:solidFill>
              <a:schemeClr val="lt2">
                <a:alpha val="29804"/>
              </a:schemeClr>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01" name="OTLSHAPE_TB_00000000000000000000000000000000_TimescaleInterval2">
            <a:extLst>
              <a:ext uri="{FF2B5EF4-FFF2-40B4-BE49-F238E27FC236}">
                <a16:creationId xmlns:a16="http://schemas.microsoft.com/office/drawing/2014/main" id="{57A7444D-85A4-47F9-BABB-53895E86530B}"/>
              </a:ext>
            </a:extLst>
          </p:cNvPr>
          <p:cNvSpPr txBox="1"/>
          <p:nvPr>
            <p:custDataLst>
              <p:tags r:id="rId77"/>
            </p:custDataLst>
          </p:nvPr>
        </p:nvSpPr>
        <p:spPr>
          <a:xfrm>
            <a:off x="1665288" y="2955925"/>
            <a:ext cx="517525" cy="284163"/>
          </a:xfrm>
          <a:prstGeom prst="rect">
            <a:avLst/>
          </a:prstGeom>
          <a:noFill/>
        </p:spPr>
        <p:txBody>
          <a:bodyPr wrap="none" lIns="0" tIns="0" rIns="0" bIns="0" anchor="ctr"/>
          <a:lstStyle/>
          <a:p>
            <a:pPr algn="ctr" fontAlgn="auto">
              <a:spcBef>
                <a:spcPts val="0"/>
              </a:spcBef>
              <a:spcAft>
                <a:spcPts val="0"/>
              </a:spcAft>
              <a:defRPr/>
            </a:pPr>
            <a:r>
              <a:rPr lang="en-US" spc="-36" dirty="0">
                <a:solidFill>
                  <a:srgbClr val="FFC000"/>
                </a:solidFill>
                <a:latin typeface="Corbel" panose="020B0503020204020204" pitchFamily="34" charset="0"/>
              </a:rPr>
              <a:t>2014</a:t>
            </a:r>
          </a:p>
        </p:txBody>
      </p:sp>
      <p:sp>
        <p:nvSpPr>
          <p:cNvPr id="19551" name="TextBox 3">
            <a:extLst>
              <a:ext uri="{FF2B5EF4-FFF2-40B4-BE49-F238E27FC236}">
                <a16:creationId xmlns:a16="http://schemas.microsoft.com/office/drawing/2014/main" id="{23F1050C-7A36-4F25-A699-8DCA4CCF5D38}"/>
              </a:ext>
            </a:extLst>
          </p:cNvPr>
          <p:cNvSpPr txBox="1">
            <a:spLocks noChangeArrowheads="1"/>
          </p:cNvSpPr>
          <p:nvPr/>
        </p:nvSpPr>
        <p:spPr bwMode="auto">
          <a:xfrm>
            <a:off x="4418013" y="3498850"/>
            <a:ext cx="8382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IE" altLang="en-US" sz="1000" b="1">
                <a:solidFill>
                  <a:srgbClr val="0070C0"/>
                </a:solidFill>
                <a:latin typeface="Calibri" panose="020F0502020204030204" pitchFamily="34" charset="0"/>
              </a:rPr>
              <a:t>EMA review</a:t>
            </a:r>
          </a:p>
        </p:txBody>
      </p:sp>
      <p:cxnSp>
        <p:nvCxnSpPr>
          <p:cNvPr id="104" name="OTLSHAPE_M_93afb554552a4221a5380f7919409aa7_Connector1">
            <a:extLst>
              <a:ext uri="{FF2B5EF4-FFF2-40B4-BE49-F238E27FC236}">
                <a16:creationId xmlns:a16="http://schemas.microsoft.com/office/drawing/2014/main" id="{0EA9457D-560D-42A9-AE72-F4B43C492B60}"/>
              </a:ext>
            </a:extLst>
          </p:cNvPr>
          <p:cNvCxnSpPr/>
          <p:nvPr>
            <p:custDataLst>
              <p:tags r:id="rId78"/>
            </p:custDataLst>
          </p:nvPr>
        </p:nvCxnSpPr>
        <p:spPr>
          <a:xfrm>
            <a:off x="5584825" y="3289300"/>
            <a:ext cx="0" cy="1227138"/>
          </a:xfrm>
          <a:prstGeom prst="line">
            <a:avLst/>
          </a:prstGeom>
          <a:ln w="9525" cap="flat" cmpd="sng" algn="ctr">
            <a:solidFill>
              <a:srgbClr val="00B050"/>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9553" name="TextBox 5">
            <a:extLst>
              <a:ext uri="{FF2B5EF4-FFF2-40B4-BE49-F238E27FC236}">
                <a16:creationId xmlns:a16="http://schemas.microsoft.com/office/drawing/2014/main" id="{0AA00C91-8C52-43CE-82C1-1648208E5C58}"/>
              </a:ext>
            </a:extLst>
          </p:cNvPr>
          <p:cNvSpPr txBox="1">
            <a:spLocks noChangeArrowheads="1"/>
          </p:cNvSpPr>
          <p:nvPr/>
        </p:nvSpPr>
        <p:spPr bwMode="auto">
          <a:xfrm>
            <a:off x="5795963" y="4411663"/>
            <a:ext cx="7921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IE" altLang="en-US" sz="1000" b="1">
                <a:solidFill>
                  <a:srgbClr val="00B050"/>
                </a:solidFill>
                <a:latin typeface="Calibri" panose="020F0502020204030204" pitchFamily="34" charset="0"/>
              </a:rPr>
              <a:t>High Court Action</a:t>
            </a:r>
          </a:p>
        </p:txBody>
      </p:sp>
      <p:sp>
        <p:nvSpPr>
          <p:cNvPr id="7" name="Hexagon 6">
            <a:extLst>
              <a:ext uri="{FF2B5EF4-FFF2-40B4-BE49-F238E27FC236}">
                <a16:creationId xmlns:a16="http://schemas.microsoft.com/office/drawing/2014/main" id="{48FDFCE9-19F0-4148-A1CC-0A9C43237A5C}"/>
              </a:ext>
            </a:extLst>
          </p:cNvPr>
          <p:cNvSpPr/>
          <p:nvPr/>
        </p:nvSpPr>
        <p:spPr>
          <a:xfrm>
            <a:off x="5208588" y="2693988"/>
            <a:ext cx="211137" cy="220662"/>
          </a:xfrm>
          <a:prstGeom prst="hexagon">
            <a:avLst/>
          </a:prstGeom>
          <a:solidFill>
            <a:srgbClr val="7030A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IE">
              <a:solidFill>
                <a:prstClr val="white"/>
              </a:solidFill>
            </a:endParaRPr>
          </a:p>
        </p:txBody>
      </p:sp>
      <p:sp>
        <p:nvSpPr>
          <p:cNvPr id="19555" name="TextBox 7">
            <a:extLst>
              <a:ext uri="{FF2B5EF4-FFF2-40B4-BE49-F238E27FC236}">
                <a16:creationId xmlns:a16="http://schemas.microsoft.com/office/drawing/2014/main" id="{03C5CB0D-7435-44E1-AE79-0D1A9F9E0C5D}"/>
              </a:ext>
            </a:extLst>
          </p:cNvPr>
          <p:cNvSpPr txBox="1">
            <a:spLocks noChangeArrowheads="1"/>
          </p:cNvSpPr>
          <p:nvPr/>
        </p:nvSpPr>
        <p:spPr bwMode="auto">
          <a:xfrm>
            <a:off x="4487863" y="2371725"/>
            <a:ext cx="1131887"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IE" altLang="en-US" sz="1000" b="1">
                <a:solidFill>
                  <a:srgbClr val="7030A0"/>
                </a:solidFill>
                <a:latin typeface="Calibri" panose="020F0502020204030204" pitchFamily="34" charset="0"/>
              </a:rPr>
              <a:t>Joint Committee on Health &amp; Children</a:t>
            </a:r>
          </a:p>
        </p:txBody>
      </p:sp>
      <p:sp>
        <p:nvSpPr>
          <p:cNvPr id="9" name="Oval 8">
            <a:extLst>
              <a:ext uri="{FF2B5EF4-FFF2-40B4-BE49-F238E27FC236}">
                <a16:creationId xmlns:a16="http://schemas.microsoft.com/office/drawing/2014/main" id="{26460724-4C6F-419F-BAC8-2A1EAFAF5357}"/>
              </a:ext>
            </a:extLst>
          </p:cNvPr>
          <p:cNvSpPr/>
          <p:nvPr/>
        </p:nvSpPr>
        <p:spPr>
          <a:xfrm>
            <a:off x="6975475" y="1749425"/>
            <a:ext cx="219075" cy="273050"/>
          </a:xfrm>
          <a:prstGeom prst="ellipse">
            <a:avLst/>
          </a:prstGeom>
          <a:solidFill>
            <a:schemeClr val="accent3">
              <a:lumMod val="5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IE">
              <a:solidFill>
                <a:prstClr val="white"/>
              </a:solidFill>
            </a:endParaRPr>
          </a:p>
        </p:txBody>
      </p:sp>
      <p:cxnSp>
        <p:nvCxnSpPr>
          <p:cNvPr id="110" name="OTLSHAPE_M_52743de8bb6d4044896f473898fe9da7_Connector1">
            <a:extLst>
              <a:ext uri="{FF2B5EF4-FFF2-40B4-BE49-F238E27FC236}">
                <a16:creationId xmlns:a16="http://schemas.microsoft.com/office/drawing/2014/main" id="{33BF95DA-86FA-4C20-B693-19DBCE6D9F35}"/>
              </a:ext>
            </a:extLst>
          </p:cNvPr>
          <p:cNvCxnSpPr/>
          <p:nvPr>
            <p:custDataLst>
              <p:tags r:id="rId79"/>
            </p:custDataLst>
          </p:nvPr>
        </p:nvCxnSpPr>
        <p:spPr>
          <a:xfrm>
            <a:off x="7002463" y="1919288"/>
            <a:ext cx="19050" cy="977900"/>
          </a:xfrm>
          <a:prstGeom prst="line">
            <a:avLst/>
          </a:prstGeom>
          <a:ln w="9525" cap="flat" cmpd="sng" algn="ctr">
            <a:solidFill>
              <a:schemeClr val="accent3">
                <a:lumMod val="50000"/>
              </a:schemeClr>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3AA95467-04C8-4692-9DE9-5ED48BEDF41A}"/>
              </a:ext>
            </a:extLst>
          </p:cNvPr>
          <p:cNvSpPr txBox="1"/>
          <p:nvPr/>
        </p:nvSpPr>
        <p:spPr>
          <a:xfrm>
            <a:off x="7151688" y="1719263"/>
            <a:ext cx="1798637" cy="246062"/>
          </a:xfrm>
          <a:prstGeom prst="rect">
            <a:avLst/>
          </a:prstGeom>
          <a:noFill/>
        </p:spPr>
        <p:txBody>
          <a:bodyPr wrap="none">
            <a:spAutoFit/>
          </a:bodyPr>
          <a:lstStyle/>
          <a:p>
            <a:pPr fontAlgn="auto">
              <a:spcBef>
                <a:spcPts val="0"/>
              </a:spcBef>
              <a:spcAft>
                <a:spcPts val="0"/>
              </a:spcAft>
              <a:defRPr/>
            </a:pPr>
            <a:r>
              <a:rPr lang="en-IE" sz="1000" b="1" dirty="0">
                <a:solidFill>
                  <a:schemeClr val="accent3">
                    <a:lumMod val="50000"/>
                  </a:schemeClr>
                </a:solidFill>
                <a:latin typeface="Calibri"/>
              </a:rPr>
              <a:t>American College of </a:t>
            </a:r>
            <a:r>
              <a:rPr lang="en-IE" sz="1000" b="1" dirty="0" err="1">
                <a:solidFill>
                  <a:schemeClr val="accent3">
                    <a:lumMod val="50000"/>
                  </a:schemeClr>
                </a:solidFill>
                <a:latin typeface="Calibri"/>
              </a:rPr>
              <a:t>Pediatrics</a:t>
            </a:r>
            <a:endParaRPr lang="en-IE" sz="1000" b="1" dirty="0">
              <a:solidFill>
                <a:schemeClr val="accent3">
                  <a:lumMod val="50000"/>
                </a:schemeClr>
              </a:solidFill>
              <a:latin typeface="Calibri"/>
            </a:endParaRPr>
          </a:p>
        </p:txBody>
      </p:sp>
      <p:sp>
        <p:nvSpPr>
          <p:cNvPr id="16" name="Hexagon 15">
            <a:extLst>
              <a:ext uri="{FF2B5EF4-FFF2-40B4-BE49-F238E27FC236}">
                <a16:creationId xmlns:a16="http://schemas.microsoft.com/office/drawing/2014/main" id="{F7F369C0-490C-48C2-8B1C-A71BA7345D2D}"/>
              </a:ext>
            </a:extLst>
          </p:cNvPr>
          <p:cNvSpPr/>
          <p:nvPr/>
        </p:nvSpPr>
        <p:spPr>
          <a:xfrm>
            <a:off x="7366000" y="3263900"/>
            <a:ext cx="265113" cy="207963"/>
          </a:xfrm>
          <a:prstGeom prst="hexagon">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IE">
              <a:solidFill>
                <a:prstClr val="white"/>
              </a:solidFill>
            </a:endParaRPr>
          </a:p>
        </p:txBody>
      </p:sp>
      <p:sp>
        <p:nvSpPr>
          <p:cNvPr id="19560" name="TextBox 16">
            <a:extLst>
              <a:ext uri="{FF2B5EF4-FFF2-40B4-BE49-F238E27FC236}">
                <a16:creationId xmlns:a16="http://schemas.microsoft.com/office/drawing/2014/main" id="{6731EF3B-FF5B-466A-B436-66BC51BEF5D7}"/>
              </a:ext>
            </a:extLst>
          </p:cNvPr>
          <p:cNvSpPr txBox="1">
            <a:spLocks noChangeArrowheads="1"/>
          </p:cNvSpPr>
          <p:nvPr/>
        </p:nvSpPr>
        <p:spPr bwMode="auto">
          <a:xfrm>
            <a:off x="7354888" y="3503613"/>
            <a:ext cx="10239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IE" altLang="en-US" sz="1000" b="1">
                <a:solidFill>
                  <a:srgbClr val="7030A0"/>
                </a:solidFill>
                <a:latin typeface="Calibri" panose="020F0502020204030204" pitchFamily="34" charset="0"/>
              </a:rPr>
              <a:t>Go fund me video</a:t>
            </a:r>
          </a:p>
        </p:txBody>
      </p:sp>
      <p:sp>
        <p:nvSpPr>
          <p:cNvPr id="20" name="Notched Right Arrow 19">
            <a:extLst>
              <a:ext uri="{FF2B5EF4-FFF2-40B4-BE49-F238E27FC236}">
                <a16:creationId xmlns:a16="http://schemas.microsoft.com/office/drawing/2014/main" id="{6C632B7F-92E4-4192-BBA3-A859EEE46EBD}"/>
              </a:ext>
            </a:extLst>
          </p:cNvPr>
          <p:cNvSpPr/>
          <p:nvPr/>
        </p:nvSpPr>
        <p:spPr>
          <a:xfrm>
            <a:off x="3765550" y="4811713"/>
            <a:ext cx="4068763" cy="717550"/>
          </a:xfrm>
          <a:prstGeom prst="notchedRightArrow">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IE">
              <a:solidFill>
                <a:prstClr val="white"/>
              </a:solidFill>
            </a:endParaRPr>
          </a:p>
        </p:txBody>
      </p:sp>
      <p:sp>
        <p:nvSpPr>
          <p:cNvPr id="19562" name="TextBox 20">
            <a:extLst>
              <a:ext uri="{FF2B5EF4-FFF2-40B4-BE49-F238E27FC236}">
                <a16:creationId xmlns:a16="http://schemas.microsoft.com/office/drawing/2014/main" id="{F6FD368E-E0F6-4ADA-8D08-C8D394CBDABB}"/>
              </a:ext>
            </a:extLst>
          </p:cNvPr>
          <p:cNvSpPr txBox="1">
            <a:spLocks noChangeArrowheads="1"/>
          </p:cNvSpPr>
          <p:nvPr/>
        </p:nvSpPr>
        <p:spPr bwMode="auto">
          <a:xfrm>
            <a:off x="3910013" y="4986338"/>
            <a:ext cx="420846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IE" altLang="en-US">
                <a:solidFill>
                  <a:srgbClr val="FFC000"/>
                </a:solidFill>
                <a:latin typeface="Calibri" panose="020F0502020204030204" pitchFamily="34" charset="0"/>
              </a:rPr>
              <a:t>Anti Vaccine Group actions</a:t>
            </a:r>
          </a:p>
        </p:txBody>
      </p:sp>
      <p:sp>
        <p:nvSpPr>
          <p:cNvPr id="22" name="Right Arrow 21">
            <a:extLst>
              <a:ext uri="{FF2B5EF4-FFF2-40B4-BE49-F238E27FC236}">
                <a16:creationId xmlns:a16="http://schemas.microsoft.com/office/drawing/2014/main" id="{33E21963-1939-4C47-9D46-E06C54585856}"/>
              </a:ext>
            </a:extLst>
          </p:cNvPr>
          <p:cNvSpPr/>
          <p:nvPr/>
        </p:nvSpPr>
        <p:spPr>
          <a:xfrm>
            <a:off x="952500" y="5295900"/>
            <a:ext cx="7223125" cy="746125"/>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IE">
              <a:solidFill>
                <a:prstClr val="white"/>
              </a:solidFill>
            </a:endParaRPr>
          </a:p>
        </p:txBody>
      </p:sp>
      <p:sp>
        <p:nvSpPr>
          <p:cNvPr id="19564" name="TextBox 22">
            <a:extLst>
              <a:ext uri="{FF2B5EF4-FFF2-40B4-BE49-F238E27FC236}">
                <a16:creationId xmlns:a16="http://schemas.microsoft.com/office/drawing/2014/main" id="{B0333F3D-BC24-45B5-B6B0-DD89D42B09C5}"/>
              </a:ext>
            </a:extLst>
          </p:cNvPr>
          <p:cNvSpPr txBox="1">
            <a:spLocks noChangeArrowheads="1"/>
          </p:cNvSpPr>
          <p:nvPr/>
        </p:nvSpPr>
        <p:spPr bwMode="auto">
          <a:xfrm>
            <a:off x="2559050" y="5453063"/>
            <a:ext cx="50847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IE" altLang="en-US">
                <a:solidFill>
                  <a:srgbClr val="000000"/>
                </a:solidFill>
                <a:latin typeface="Calibri" panose="020F0502020204030204" pitchFamily="34" charset="0"/>
              </a:rPr>
              <a:t>Anti-vaccine media coverage </a:t>
            </a:r>
          </a:p>
        </p:txBody>
      </p:sp>
      <p:sp>
        <p:nvSpPr>
          <p:cNvPr id="24" name="Oval 23">
            <a:extLst>
              <a:ext uri="{FF2B5EF4-FFF2-40B4-BE49-F238E27FC236}">
                <a16:creationId xmlns:a16="http://schemas.microsoft.com/office/drawing/2014/main" id="{5BD8F03C-6D06-4F22-8A7C-C21845E34AF1}"/>
              </a:ext>
            </a:extLst>
          </p:cNvPr>
          <p:cNvSpPr/>
          <p:nvPr/>
        </p:nvSpPr>
        <p:spPr>
          <a:xfrm>
            <a:off x="5556250" y="2362200"/>
            <a:ext cx="914400" cy="442913"/>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IE">
              <a:solidFill>
                <a:prstClr val="white"/>
              </a:solidFill>
            </a:endParaRPr>
          </a:p>
        </p:txBody>
      </p:sp>
      <p:sp>
        <p:nvSpPr>
          <p:cNvPr id="126" name="Oval 125">
            <a:extLst>
              <a:ext uri="{FF2B5EF4-FFF2-40B4-BE49-F238E27FC236}">
                <a16:creationId xmlns:a16="http://schemas.microsoft.com/office/drawing/2014/main" id="{40107E1A-FD7B-4621-82D5-631B8D73B41A}"/>
              </a:ext>
            </a:extLst>
          </p:cNvPr>
          <p:cNvSpPr/>
          <p:nvPr/>
        </p:nvSpPr>
        <p:spPr>
          <a:xfrm>
            <a:off x="4418013" y="3503613"/>
            <a:ext cx="838200" cy="327025"/>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IE">
              <a:solidFill>
                <a:prstClr val="white"/>
              </a:solidFill>
            </a:endParaRPr>
          </a:p>
        </p:txBody>
      </p:sp>
      <p:sp>
        <p:nvSpPr>
          <p:cNvPr id="127" name="Oval 126">
            <a:extLst>
              <a:ext uri="{FF2B5EF4-FFF2-40B4-BE49-F238E27FC236}">
                <a16:creationId xmlns:a16="http://schemas.microsoft.com/office/drawing/2014/main" id="{6B18AAA6-04FB-4D02-89E5-829793729D88}"/>
              </a:ext>
            </a:extLst>
          </p:cNvPr>
          <p:cNvSpPr/>
          <p:nvPr/>
        </p:nvSpPr>
        <p:spPr>
          <a:xfrm>
            <a:off x="4349750" y="2363788"/>
            <a:ext cx="1244600" cy="542925"/>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IE">
              <a:solidFill>
                <a:prstClr val="white"/>
              </a:solidFill>
            </a:endParaRPr>
          </a:p>
        </p:txBody>
      </p:sp>
      <p:sp>
        <p:nvSpPr>
          <p:cNvPr id="128" name="Oval 127">
            <a:extLst>
              <a:ext uri="{FF2B5EF4-FFF2-40B4-BE49-F238E27FC236}">
                <a16:creationId xmlns:a16="http://schemas.microsoft.com/office/drawing/2014/main" id="{B6F2CB39-C664-4B07-97DE-E2F1557135FB}"/>
              </a:ext>
            </a:extLst>
          </p:cNvPr>
          <p:cNvSpPr/>
          <p:nvPr/>
        </p:nvSpPr>
        <p:spPr>
          <a:xfrm>
            <a:off x="2533650" y="5346700"/>
            <a:ext cx="3086100" cy="644525"/>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IE">
              <a:solidFill>
                <a:prstClr val="white"/>
              </a:solidFill>
            </a:endParaRPr>
          </a:p>
        </p:txBody>
      </p:sp>
      <p:sp>
        <p:nvSpPr>
          <p:cNvPr id="19569" name="Rectangle 1">
            <a:extLst>
              <a:ext uri="{FF2B5EF4-FFF2-40B4-BE49-F238E27FC236}">
                <a16:creationId xmlns:a16="http://schemas.microsoft.com/office/drawing/2014/main" id="{E37C834D-EBD7-4DC5-83DD-B885F46390EE}"/>
              </a:ext>
            </a:extLst>
          </p:cNvPr>
          <p:cNvSpPr>
            <a:spLocks noChangeArrowheads="1"/>
          </p:cNvSpPr>
          <p:nvPr/>
        </p:nvSpPr>
        <p:spPr bwMode="auto">
          <a:xfrm>
            <a:off x="2068513" y="179388"/>
            <a:ext cx="5407025"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IE" altLang="en-US" sz="3200" dirty="0">
                <a:solidFill>
                  <a:schemeClr val="accent5">
                    <a:lumMod val="75000"/>
                  </a:schemeClr>
                </a:solidFill>
              </a:rPr>
              <a:t>Timeline of Influential Events</a:t>
            </a:r>
          </a:p>
        </p:txBody>
      </p:sp>
      <p:sp>
        <p:nvSpPr>
          <p:cNvPr id="19570" name="Rectangle 1">
            <a:extLst>
              <a:ext uri="{FF2B5EF4-FFF2-40B4-BE49-F238E27FC236}">
                <a16:creationId xmlns:a16="http://schemas.microsoft.com/office/drawing/2014/main" id="{53C91603-4AAA-411E-B57B-4A5482B0A6F9}"/>
              </a:ext>
            </a:extLst>
          </p:cNvPr>
          <p:cNvSpPr>
            <a:spLocks noChangeArrowheads="1"/>
          </p:cNvSpPr>
          <p:nvPr/>
        </p:nvSpPr>
        <p:spPr bwMode="auto">
          <a:xfrm>
            <a:off x="3806825" y="6394450"/>
            <a:ext cx="4572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GB" altLang="en-US" dirty="0">
                <a:solidFill>
                  <a:schemeClr val="tx2"/>
                </a:solidFill>
              </a:rPr>
              <a:t>www.hpv.ie</a:t>
            </a:r>
            <a:r>
              <a:rPr lang="en-GB" altLang="en-US" dirty="0"/>
              <a:t> </a:t>
            </a:r>
            <a:endParaRPr lang="en-US" altLang="en-US" dirty="0"/>
          </a:p>
          <a:p>
            <a:pPr eaLnBrk="1" hangingPunct="1"/>
            <a:endParaRPr lang="en-GB" altLang="en-US" dirty="0">
              <a:solidFill>
                <a:srgbClr val="FFFF00"/>
              </a:solidFill>
            </a:endParaRPr>
          </a:p>
        </p:txBody>
      </p:sp>
    </p:spTree>
    <p:custDataLst>
      <p:tags r:id="rId1"/>
    </p:custData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126"/>
                                        </p:tgtEl>
                                        <p:attrNameLst>
                                          <p:attrName>style.visibility</p:attrName>
                                        </p:attrNameLst>
                                      </p:cBhvr>
                                      <p:to>
                                        <p:strVal val="hidden"/>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127"/>
                                        </p:tgtEl>
                                        <p:attrNameLst>
                                          <p:attrName>style.visibility</p:attrName>
                                        </p:attrNameLst>
                                      </p:cBhvr>
                                      <p:to>
                                        <p:strVal val="hidden"/>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xit" presetSubtype="0" fill="hold" grpId="1" nodeType="clickEffect">
                                  <p:stCondLst>
                                    <p:cond delay="0"/>
                                  </p:stCondLst>
                                  <p:childTnLst>
                                    <p:set>
                                      <p:cBhvr>
                                        <p:cTn id="26" dur="1" fill="hold">
                                          <p:stCondLst>
                                            <p:cond delay="0"/>
                                          </p:stCondLst>
                                        </p:cTn>
                                        <p:tgtEl>
                                          <p:spTgt spid="24"/>
                                        </p:tgtEl>
                                        <p:attrNameLst>
                                          <p:attrName>style.visibility</p:attrName>
                                        </p:attrNameLst>
                                      </p:cBhvr>
                                      <p:to>
                                        <p:strVal val="hidden"/>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4" grpId="1" animBg="1"/>
      <p:bldP spid="126" grpId="0" animBg="1"/>
      <p:bldP spid="126" grpId="1" animBg="1"/>
      <p:bldP spid="127" grpId="0" animBg="1"/>
      <p:bldP spid="127" grpId="1" animBg="1"/>
      <p:bldP spid="12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a:extLst>
              <a:ext uri="{FF2B5EF4-FFF2-40B4-BE49-F238E27FC236}">
                <a16:creationId xmlns:a16="http://schemas.microsoft.com/office/drawing/2014/main" id="{75E31125-37F8-467F-8AB8-D6F3E870CBB9}"/>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l="38025" t="33389" r="35493" b="25128"/>
          <a:stretch>
            <a:fillRect/>
          </a:stretch>
        </p:blipFill>
        <p:spPr>
          <a:xfrm>
            <a:off x="311150" y="2420938"/>
            <a:ext cx="4441825" cy="3768725"/>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483" name="Footer Placeholder 3">
            <a:extLst>
              <a:ext uri="{FF2B5EF4-FFF2-40B4-BE49-F238E27FC236}">
                <a16:creationId xmlns:a16="http://schemas.microsoft.com/office/drawing/2014/main" id="{7083825D-43D0-4B1B-B7CF-250B4F5DB0B7}"/>
              </a:ext>
            </a:extLst>
          </p:cNvPr>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GB" altLang="en-US" sz="1800">
              <a:solidFill>
                <a:schemeClr val="tx2"/>
              </a:solidFill>
            </a:endParaRPr>
          </a:p>
          <a:p>
            <a:pPr eaLnBrk="1" hangingPunct="1"/>
            <a:r>
              <a:rPr lang="en-GB" altLang="en-US" sz="1800">
                <a:solidFill>
                  <a:schemeClr val="tx2"/>
                </a:solidFill>
              </a:rPr>
              <a:t>www.hpv.ie</a:t>
            </a:r>
            <a:r>
              <a:rPr lang="en-GB" altLang="en-US" sz="1800" b="0"/>
              <a:t> </a:t>
            </a:r>
            <a:endParaRPr lang="en-US" altLang="en-US" sz="1800" b="0"/>
          </a:p>
          <a:p>
            <a:pPr eaLnBrk="1" hangingPunct="1"/>
            <a:endParaRPr lang="en-GB" altLang="en-US" b="0">
              <a:solidFill>
                <a:srgbClr val="FFFF00"/>
              </a:solidFill>
            </a:endParaRPr>
          </a:p>
          <a:p>
            <a:pPr eaLnBrk="1" hangingPunct="1"/>
            <a:endParaRPr lang="en-GB" altLang="en-US">
              <a:solidFill>
                <a:schemeClr val="tx2"/>
              </a:solidFill>
            </a:endParaRPr>
          </a:p>
        </p:txBody>
      </p:sp>
      <p:pic>
        <p:nvPicPr>
          <p:cNvPr id="20484" name="Picture 2">
            <a:extLst>
              <a:ext uri="{FF2B5EF4-FFF2-40B4-BE49-F238E27FC236}">
                <a16:creationId xmlns:a16="http://schemas.microsoft.com/office/drawing/2014/main" id="{3129C09F-DFAC-47BA-B8C7-9AE86A2B03B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8992" t="11617" r="29521" b="49838"/>
          <a:stretch>
            <a:fillRect/>
          </a:stretch>
        </p:blipFill>
        <p:spPr bwMode="auto">
          <a:xfrm>
            <a:off x="282575" y="561975"/>
            <a:ext cx="4470400" cy="2381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485" name="Picture 3">
            <a:extLst>
              <a:ext uri="{FF2B5EF4-FFF2-40B4-BE49-F238E27FC236}">
                <a16:creationId xmlns:a16="http://schemas.microsoft.com/office/drawing/2014/main" id="{03B7CF4A-7AC4-4F89-BC34-E3D4D3D7974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30135" t="9396" r="33649"/>
          <a:stretch>
            <a:fillRect/>
          </a:stretch>
        </p:blipFill>
        <p:spPr bwMode="auto">
          <a:xfrm>
            <a:off x="4657725" y="476250"/>
            <a:ext cx="4103688" cy="556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175">
            <a:extLst>
              <a:ext uri="{FF2B5EF4-FFF2-40B4-BE49-F238E27FC236}">
                <a16:creationId xmlns:a16="http://schemas.microsoft.com/office/drawing/2014/main" id="{C50177D7-6459-45C6-945F-BADBC3B39B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689100"/>
            <a:ext cx="5467350" cy="3568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507" name="Rectangle 2">
            <a:extLst>
              <a:ext uri="{FF2B5EF4-FFF2-40B4-BE49-F238E27FC236}">
                <a16:creationId xmlns:a16="http://schemas.microsoft.com/office/drawing/2014/main" id="{F432E41A-FE5D-4709-A59A-ADDA69F7ADCC}"/>
              </a:ext>
            </a:extLst>
          </p:cNvPr>
          <p:cNvSpPr>
            <a:spLocks noGrp="1" noChangeArrowheads="1"/>
          </p:cNvSpPr>
          <p:nvPr>
            <p:ph type="title"/>
          </p:nvPr>
        </p:nvSpPr>
        <p:spPr>
          <a:xfrm>
            <a:off x="684213" y="260350"/>
            <a:ext cx="8229600" cy="1143000"/>
          </a:xfrm>
        </p:spPr>
        <p:txBody>
          <a:bodyPr/>
          <a:lstStyle/>
          <a:p>
            <a:pPr eaLnBrk="1" hangingPunct="1"/>
            <a:r>
              <a:rPr lang="en-IE" altLang="en-US" sz="3200" dirty="0">
                <a:solidFill>
                  <a:schemeClr val="accent5">
                    <a:lumMod val="75000"/>
                  </a:schemeClr>
                </a:solidFill>
                <a:latin typeface="Arial" panose="020B0604020202020204" pitchFamily="34" charset="0"/>
                <a:cs typeface="Arial" panose="020B0604020202020204" pitchFamily="34" charset="0"/>
              </a:rPr>
              <a:t>HPV vaccine uptake 2010/2011 - 201</a:t>
            </a:r>
            <a:r>
              <a:rPr lang="en-US" altLang="en-US" sz="3200" dirty="0">
                <a:solidFill>
                  <a:schemeClr val="accent5">
                    <a:lumMod val="75000"/>
                  </a:schemeClr>
                </a:solidFill>
                <a:latin typeface="Arial" panose="020B0604020202020204" pitchFamily="34" charset="0"/>
                <a:cs typeface="Arial" panose="020B0604020202020204" pitchFamily="34" charset="0"/>
              </a:rPr>
              <a:t>6</a:t>
            </a:r>
            <a:r>
              <a:rPr lang="en-IE" altLang="en-US" sz="3200" dirty="0">
                <a:solidFill>
                  <a:schemeClr val="accent5">
                    <a:lumMod val="75000"/>
                  </a:schemeClr>
                </a:solidFill>
                <a:latin typeface="Arial" panose="020B0604020202020204" pitchFamily="34" charset="0"/>
                <a:cs typeface="Arial" panose="020B0604020202020204" pitchFamily="34" charset="0"/>
              </a:rPr>
              <a:t>/201</a:t>
            </a:r>
            <a:r>
              <a:rPr lang="en-US" altLang="en-US" sz="3200" dirty="0">
                <a:solidFill>
                  <a:schemeClr val="accent5">
                    <a:lumMod val="75000"/>
                  </a:schemeClr>
                </a:solidFill>
                <a:latin typeface="Arial" panose="020B0604020202020204" pitchFamily="34" charset="0"/>
                <a:cs typeface="Arial" panose="020B0604020202020204" pitchFamily="34" charset="0"/>
              </a:rPr>
              <a:t>7</a:t>
            </a:r>
            <a:r>
              <a:rPr lang="en-IE" altLang="en-US" sz="4000" dirty="0">
                <a:solidFill>
                  <a:schemeClr val="accent5">
                    <a:lumMod val="75000"/>
                  </a:schemeClr>
                </a:solidFill>
                <a:latin typeface="Arial" panose="020B0604020202020204" pitchFamily="34" charset="0"/>
                <a:cs typeface="Arial" panose="020B0604020202020204" pitchFamily="34" charset="0"/>
              </a:rPr>
              <a:t/>
            </a:r>
            <a:br>
              <a:rPr lang="en-IE" altLang="en-US" sz="4000" dirty="0">
                <a:solidFill>
                  <a:schemeClr val="accent5">
                    <a:lumMod val="75000"/>
                  </a:schemeClr>
                </a:solidFill>
                <a:latin typeface="Arial" panose="020B0604020202020204" pitchFamily="34" charset="0"/>
                <a:cs typeface="Arial" panose="020B0604020202020204" pitchFamily="34" charset="0"/>
              </a:rPr>
            </a:br>
            <a:r>
              <a:rPr lang="en-GB" altLang="en-US" sz="1800" dirty="0">
                <a:solidFill>
                  <a:schemeClr val="accent5">
                    <a:lumMod val="75000"/>
                  </a:schemeClr>
                </a:solidFill>
                <a:latin typeface="Arial" panose="020B0604020202020204" pitchFamily="34" charset="0"/>
                <a:cs typeface="Arial" panose="020B0604020202020204" pitchFamily="34" charset="0"/>
              </a:rPr>
              <a:t/>
            </a:r>
            <a:br>
              <a:rPr lang="en-GB" altLang="en-US" sz="1800" dirty="0">
                <a:solidFill>
                  <a:schemeClr val="accent5">
                    <a:lumMod val="75000"/>
                  </a:schemeClr>
                </a:solidFill>
                <a:latin typeface="Arial" panose="020B0604020202020204" pitchFamily="34" charset="0"/>
                <a:cs typeface="Arial" panose="020B0604020202020204" pitchFamily="34" charset="0"/>
              </a:rPr>
            </a:br>
            <a:endParaRPr lang="en-GB" altLang="en-US" sz="1800" dirty="0">
              <a:solidFill>
                <a:schemeClr val="accent5">
                  <a:lumMod val="75000"/>
                </a:schemeClr>
              </a:solidFill>
              <a:latin typeface="Arial" panose="020B0604020202020204" pitchFamily="34" charset="0"/>
              <a:cs typeface="Arial" panose="020B0604020202020204" pitchFamily="34" charset="0"/>
            </a:endParaRPr>
          </a:p>
        </p:txBody>
      </p:sp>
      <p:sp>
        <p:nvSpPr>
          <p:cNvPr id="21508" name="Text Box 6">
            <a:extLst>
              <a:ext uri="{FF2B5EF4-FFF2-40B4-BE49-F238E27FC236}">
                <a16:creationId xmlns:a16="http://schemas.microsoft.com/office/drawing/2014/main" id="{67698D5F-5D3F-4F0B-9F40-FB736853F5E0}"/>
              </a:ext>
            </a:extLst>
          </p:cNvPr>
          <p:cNvSpPr txBox="1">
            <a:spLocks noChangeArrowheads="1"/>
          </p:cNvSpPr>
          <p:nvPr/>
        </p:nvSpPr>
        <p:spPr bwMode="auto">
          <a:xfrm>
            <a:off x="3419475" y="1822450"/>
            <a:ext cx="23034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GB" altLang="en-US" sz="2000">
                <a:solidFill>
                  <a:srgbClr val="FF0000"/>
                </a:solidFill>
              </a:rPr>
              <a:t>Target 80%</a:t>
            </a:r>
          </a:p>
        </p:txBody>
      </p:sp>
      <p:sp>
        <p:nvSpPr>
          <p:cNvPr id="21509" name="TextBox 1">
            <a:extLst>
              <a:ext uri="{FF2B5EF4-FFF2-40B4-BE49-F238E27FC236}">
                <a16:creationId xmlns:a16="http://schemas.microsoft.com/office/drawing/2014/main" id="{B4850D98-C5A4-41D9-BC7B-A0054337CF61}"/>
              </a:ext>
            </a:extLst>
          </p:cNvPr>
          <p:cNvSpPr txBox="1">
            <a:spLocks noChangeArrowheads="1"/>
          </p:cNvSpPr>
          <p:nvPr/>
        </p:nvSpPr>
        <p:spPr bwMode="auto">
          <a:xfrm>
            <a:off x="6172200" y="2063750"/>
            <a:ext cx="2687638" cy="172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GB" altLang="en-US" sz="2800" dirty="0">
                <a:solidFill>
                  <a:srgbClr val="240B8D"/>
                </a:solidFill>
              </a:rPr>
              <a:t>15,000 girls not vaccinated in 2016/17</a:t>
            </a:r>
          </a:p>
          <a:p>
            <a:pPr eaLnBrk="1" hangingPunct="1"/>
            <a:endParaRPr lang="en-IE" altLang="en-US" sz="2200" dirty="0">
              <a:solidFill>
                <a:schemeClr val="bg1"/>
              </a:solidFill>
            </a:endParaRPr>
          </a:p>
        </p:txBody>
      </p:sp>
      <p:sp>
        <p:nvSpPr>
          <p:cNvPr id="21510" name="Oval 1">
            <a:extLst>
              <a:ext uri="{FF2B5EF4-FFF2-40B4-BE49-F238E27FC236}">
                <a16:creationId xmlns:a16="http://schemas.microsoft.com/office/drawing/2014/main" id="{67D99AC2-D4CA-4F2C-B30D-8AA01195E898}"/>
              </a:ext>
            </a:extLst>
          </p:cNvPr>
          <p:cNvSpPr>
            <a:spLocks noChangeArrowheads="1"/>
          </p:cNvSpPr>
          <p:nvPr/>
        </p:nvSpPr>
        <p:spPr bwMode="auto">
          <a:xfrm>
            <a:off x="5940425" y="1557338"/>
            <a:ext cx="2952750" cy="2271712"/>
          </a:xfrm>
          <a:prstGeom prst="ellipse">
            <a:avLst/>
          </a:prstGeom>
          <a:noFill/>
          <a:ln w="4445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IE" altLang="en-US"/>
          </a:p>
        </p:txBody>
      </p:sp>
      <p:cxnSp>
        <p:nvCxnSpPr>
          <p:cNvPr id="3" name="Straight Arrow Connector 2">
            <a:extLst>
              <a:ext uri="{FF2B5EF4-FFF2-40B4-BE49-F238E27FC236}">
                <a16:creationId xmlns:a16="http://schemas.microsoft.com/office/drawing/2014/main" id="{CE2D0DDE-6D2E-4BE6-894B-9F461FE26D28}"/>
              </a:ext>
            </a:extLst>
          </p:cNvPr>
          <p:cNvCxnSpPr>
            <a:cxnSpLocks/>
          </p:cNvCxnSpPr>
          <p:nvPr/>
        </p:nvCxnSpPr>
        <p:spPr>
          <a:xfrm>
            <a:off x="4504888" y="2241263"/>
            <a:ext cx="1218050" cy="1043275"/>
          </a:xfrm>
          <a:prstGeom prst="straightConnector1">
            <a:avLst/>
          </a:prstGeom>
          <a:ln w="38100">
            <a:solidFill>
              <a:srgbClr val="FF0000"/>
            </a:solidFill>
            <a:prstDash val="sysDash"/>
            <a:tailEnd type="arrow"/>
          </a:ln>
        </p:spPr>
        <p:style>
          <a:lnRef idx="1">
            <a:schemeClr val="accent1"/>
          </a:lnRef>
          <a:fillRef idx="0">
            <a:schemeClr val="accent1"/>
          </a:fillRef>
          <a:effectRef idx="0">
            <a:schemeClr val="accent1"/>
          </a:effectRef>
          <a:fontRef idx="minor">
            <a:schemeClr val="tx1"/>
          </a:fontRef>
        </p:style>
      </p:cxnSp>
      <p:sp>
        <p:nvSpPr>
          <p:cNvPr id="21512" name="Rectangle 1">
            <a:extLst>
              <a:ext uri="{FF2B5EF4-FFF2-40B4-BE49-F238E27FC236}">
                <a16:creationId xmlns:a16="http://schemas.microsoft.com/office/drawing/2014/main" id="{FF3A5381-215E-4496-AF8C-F791681D4C48}"/>
              </a:ext>
            </a:extLst>
          </p:cNvPr>
          <p:cNvSpPr>
            <a:spLocks noChangeArrowheads="1"/>
          </p:cNvSpPr>
          <p:nvPr/>
        </p:nvSpPr>
        <p:spPr bwMode="auto">
          <a:xfrm>
            <a:off x="4806950" y="1798638"/>
            <a:ext cx="1133475"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IE" altLang="en-US" sz="1600" dirty="0">
                <a:solidFill>
                  <a:srgbClr val="240B8D"/>
                </a:solidFill>
              </a:rPr>
              <a:t>Estimated </a:t>
            </a:r>
          </a:p>
          <a:p>
            <a:pPr eaLnBrk="1" hangingPunct="1"/>
            <a:r>
              <a:rPr lang="en-IE" altLang="en-US" sz="1600" dirty="0">
                <a:solidFill>
                  <a:srgbClr val="240B8D"/>
                </a:solidFill>
              </a:rPr>
              <a:t>uptake </a:t>
            </a:r>
          </a:p>
          <a:p>
            <a:pPr eaLnBrk="1" hangingPunct="1"/>
            <a:r>
              <a:rPr lang="en-IE" altLang="en-US" sz="1600" dirty="0">
                <a:solidFill>
                  <a:srgbClr val="240B8D"/>
                </a:solidFill>
              </a:rPr>
              <a:t>1st dose</a:t>
            </a:r>
            <a:r>
              <a:rPr lang="en-IE" altLang="en-US" sz="1600" dirty="0">
                <a:solidFill>
                  <a:schemeClr val="tx2"/>
                </a:solidFill>
              </a:rPr>
              <a:t> </a:t>
            </a:r>
          </a:p>
        </p:txBody>
      </p:sp>
      <p:cxnSp>
        <p:nvCxnSpPr>
          <p:cNvPr id="5" name="Straight Arrow Connector 4">
            <a:extLst>
              <a:ext uri="{FF2B5EF4-FFF2-40B4-BE49-F238E27FC236}">
                <a16:creationId xmlns:a16="http://schemas.microsoft.com/office/drawing/2014/main" id="{9E0D3D1B-B4E5-43CF-913A-346F21236F3F}"/>
              </a:ext>
            </a:extLst>
          </p:cNvPr>
          <p:cNvCxnSpPr/>
          <p:nvPr/>
        </p:nvCxnSpPr>
        <p:spPr>
          <a:xfrm>
            <a:off x="1476375" y="2420938"/>
            <a:ext cx="3151188" cy="0"/>
          </a:xfrm>
          <a:prstGeom prst="straightConnector1">
            <a:avLst/>
          </a:prstGeom>
          <a:ln w="34925">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21514" name="Rectangle 5">
            <a:extLst>
              <a:ext uri="{FF2B5EF4-FFF2-40B4-BE49-F238E27FC236}">
                <a16:creationId xmlns:a16="http://schemas.microsoft.com/office/drawing/2014/main" id="{973A40D0-501C-414C-AE18-A1B58C8A7EDB}"/>
              </a:ext>
            </a:extLst>
          </p:cNvPr>
          <p:cNvSpPr>
            <a:spLocks noChangeArrowheads="1"/>
          </p:cNvSpPr>
          <p:nvPr/>
        </p:nvSpPr>
        <p:spPr bwMode="auto">
          <a:xfrm>
            <a:off x="3886200" y="6319838"/>
            <a:ext cx="45720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GB" altLang="en-US" dirty="0">
                <a:solidFill>
                  <a:schemeClr val="tx2"/>
                </a:solidFill>
              </a:rPr>
              <a:t>www.hpv.ie</a:t>
            </a:r>
            <a:r>
              <a:rPr lang="en-GB" altLang="en-US" dirty="0"/>
              <a:t> </a:t>
            </a:r>
            <a:endParaRPr lang="en-US" altLang="en-US" dirty="0"/>
          </a:p>
          <a:p>
            <a:pPr eaLnBrk="1" hangingPunct="1"/>
            <a:endParaRPr lang="en-GB" altLang="en-US" dirty="0">
              <a:solidFill>
                <a:srgbClr val="FFFF00"/>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a:extLst>
              <a:ext uri="{FF2B5EF4-FFF2-40B4-BE49-F238E27FC236}">
                <a16:creationId xmlns:a16="http://schemas.microsoft.com/office/drawing/2014/main" id="{B694DD56-4863-4781-8B02-1CD3B3336D60}"/>
              </a:ext>
            </a:extLst>
          </p:cNvPr>
          <p:cNvSpPr>
            <a:spLocks noGrp="1"/>
          </p:cNvSpPr>
          <p:nvPr>
            <p:ph type="title"/>
          </p:nvPr>
        </p:nvSpPr>
        <p:spPr/>
        <p:txBody>
          <a:bodyPr/>
          <a:lstStyle/>
          <a:p>
            <a:pPr algn="ctr" eaLnBrk="1" hangingPunct="1"/>
            <a:r>
              <a:rPr lang="en-GB" altLang="en-US" sz="3200" dirty="0">
                <a:solidFill>
                  <a:schemeClr val="accent5">
                    <a:lumMod val="75000"/>
                  </a:schemeClr>
                </a:solidFill>
                <a:latin typeface="Arial" panose="020B0604020202020204" pitchFamily="34" charset="0"/>
                <a:cs typeface="Arial" panose="020B0604020202020204" pitchFamily="34" charset="0"/>
              </a:rPr>
              <a:t>Parental Concerns</a:t>
            </a:r>
            <a:endParaRPr lang="en-IE" altLang="en-US" sz="3200" dirty="0">
              <a:solidFill>
                <a:schemeClr val="accent5">
                  <a:lumMod val="75000"/>
                </a:schemeClr>
              </a:solidFill>
              <a:latin typeface="Arial" panose="020B0604020202020204" pitchFamily="34" charset="0"/>
              <a:cs typeface="Arial" panose="020B0604020202020204" pitchFamily="34" charset="0"/>
            </a:endParaRPr>
          </a:p>
        </p:txBody>
      </p:sp>
      <p:pic>
        <p:nvPicPr>
          <p:cNvPr id="22531" name="Table Placeholder 4" descr="maxresdefault">
            <a:extLst>
              <a:ext uri="{FF2B5EF4-FFF2-40B4-BE49-F238E27FC236}">
                <a16:creationId xmlns:a16="http://schemas.microsoft.com/office/drawing/2014/main" id="{9B224C48-778D-4EA4-B05A-4EB1ED32BC1B}"/>
              </a:ext>
            </a:extLst>
          </p:cNvPr>
          <p:cNvPicPr>
            <a:picLocks noGrp="1" noChangeAspect="1" noChangeArrowheads="1"/>
          </p:cNvPicPr>
          <p:nvPr>
            <p:ph type="tbl" idx="1"/>
          </p:nvPr>
        </p:nvPicPr>
        <p:blipFill>
          <a:blip r:embed="rId3">
            <a:extLst>
              <a:ext uri="{28A0092B-C50C-407E-A947-70E740481C1C}">
                <a14:useLocalDpi xmlns:a14="http://schemas.microsoft.com/office/drawing/2010/main" val="0"/>
              </a:ext>
            </a:extLst>
          </a:blip>
          <a:srcRect/>
          <a:stretch>
            <a:fillRect/>
          </a:stretch>
        </p:blipFill>
        <p:spPr>
          <a:xfrm>
            <a:off x="6516688" y="333375"/>
            <a:ext cx="2038350" cy="1400175"/>
          </a:xfrm>
          <a:noFill/>
        </p:spPr>
      </p:pic>
      <p:sp>
        <p:nvSpPr>
          <p:cNvPr id="22532" name="Footer Placeholder 3">
            <a:extLst>
              <a:ext uri="{FF2B5EF4-FFF2-40B4-BE49-F238E27FC236}">
                <a16:creationId xmlns:a16="http://schemas.microsoft.com/office/drawing/2014/main" id="{E8112B5E-444E-452B-90E4-A6AC88F29C54}"/>
              </a:ext>
            </a:extLst>
          </p:cNvPr>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GB" altLang="en-US" sz="1800" dirty="0">
                <a:solidFill>
                  <a:schemeClr val="tx2"/>
                </a:solidFill>
              </a:rPr>
              <a:t>www.hpv.ie</a:t>
            </a:r>
            <a:r>
              <a:rPr lang="en-GB" altLang="en-US" sz="1800" dirty="0"/>
              <a:t> </a:t>
            </a:r>
            <a:endParaRPr lang="en-US" altLang="en-US" sz="1800" dirty="0"/>
          </a:p>
          <a:p>
            <a:pPr eaLnBrk="1" hangingPunct="1"/>
            <a:endParaRPr lang="en-GB" altLang="en-US" sz="1800" dirty="0">
              <a:solidFill>
                <a:srgbClr val="FFFF00"/>
              </a:solidFill>
            </a:endParaRPr>
          </a:p>
        </p:txBody>
      </p:sp>
      <p:sp>
        <p:nvSpPr>
          <p:cNvPr id="6" name="TextBox 5">
            <a:extLst>
              <a:ext uri="{FF2B5EF4-FFF2-40B4-BE49-F238E27FC236}">
                <a16:creationId xmlns:a16="http://schemas.microsoft.com/office/drawing/2014/main" id="{84C6E02D-167A-4DE1-B603-C5984224EF50}"/>
              </a:ext>
            </a:extLst>
          </p:cNvPr>
          <p:cNvSpPr txBox="1"/>
          <p:nvPr/>
        </p:nvSpPr>
        <p:spPr>
          <a:xfrm>
            <a:off x="739775" y="1773238"/>
            <a:ext cx="7920038" cy="3570208"/>
          </a:xfrm>
          <a:prstGeom prst="rect">
            <a:avLst/>
          </a:prstGeom>
          <a:noFill/>
        </p:spPr>
        <p:txBody>
          <a:bodyPr>
            <a:spAutoFit/>
          </a:bodyPr>
          <a:lstStyle/>
          <a:p>
            <a:pPr marL="342900" indent="-342900">
              <a:buFont typeface="Arial" pitchFamily="34" charset="0"/>
              <a:buChar char="•"/>
              <a:defRPr/>
            </a:pPr>
            <a:r>
              <a:rPr lang="en-GB" sz="2600" dirty="0">
                <a:solidFill>
                  <a:srgbClr val="240B8D"/>
                </a:solidFill>
                <a:latin typeface="Arial" charset="0"/>
              </a:rPr>
              <a:t>Vaccine safety  </a:t>
            </a:r>
          </a:p>
          <a:p>
            <a:pPr marL="342900" indent="-342900">
              <a:buFont typeface="Arial" pitchFamily="34" charset="0"/>
              <a:buChar char="•"/>
              <a:defRPr/>
            </a:pPr>
            <a:r>
              <a:rPr lang="en-GB" sz="2600" dirty="0">
                <a:solidFill>
                  <a:srgbClr val="240B8D"/>
                </a:solidFill>
                <a:latin typeface="Arial" charset="0"/>
              </a:rPr>
              <a:t>Vaccine safety  </a:t>
            </a:r>
          </a:p>
          <a:p>
            <a:pPr marL="342900" indent="-342900">
              <a:buFont typeface="Arial" pitchFamily="34" charset="0"/>
              <a:buChar char="•"/>
              <a:defRPr/>
            </a:pPr>
            <a:r>
              <a:rPr lang="en-GB" sz="2600" dirty="0">
                <a:solidFill>
                  <a:srgbClr val="240B8D"/>
                </a:solidFill>
                <a:latin typeface="Arial" charset="0"/>
              </a:rPr>
              <a:t>Vaccine safety  </a:t>
            </a:r>
          </a:p>
          <a:p>
            <a:pPr marL="342900" indent="-342900">
              <a:buFont typeface="Arial" pitchFamily="34" charset="0"/>
              <a:buChar char="•"/>
              <a:defRPr/>
            </a:pPr>
            <a:r>
              <a:rPr lang="en-GB" sz="2600" dirty="0">
                <a:solidFill>
                  <a:srgbClr val="240B8D"/>
                </a:solidFill>
                <a:latin typeface="Arial" charset="0"/>
              </a:rPr>
              <a:t>Vaccine causes serious side effects</a:t>
            </a:r>
          </a:p>
          <a:p>
            <a:pPr marL="342900" indent="-342900">
              <a:buFont typeface="Arial" pitchFamily="34" charset="0"/>
              <a:buChar char="•"/>
              <a:defRPr/>
            </a:pPr>
            <a:endParaRPr lang="en-GB" sz="2600" dirty="0">
              <a:solidFill>
                <a:srgbClr val="240B8D"/>
              </a:solidFill>
              <a:latin typeface="Arial" charset="0"/>
            </a:endParaRPr>
          </a:p>
          <a:p>
            <a:pPr marL="342900" indent="-342900">
              <a:buFont typeface="Arial" pitchFamily="34" charset="0"/>
              <a:buChar char="•"/>
              <a:defRPr/>
            </a:pPr>
            <a:r>
              <a:rPr lang="en-GB" sz="2600" dirty="0">
                <a:solidFill>
                  <a:srgbClr val="240B8D"/>
                </a:solidFill>
                <a:latin typeface="Arial" charset="0"/>
              </a:rPr>
              <a:t>Lack of information</a:t>
            </a:r>
          </a:p>
          <a:p>
            <a:pPr marL="342900" indent="-342900">
              <a:buFont typeface="Arial" pitchFamily="34" charset="0"/>
              <a:buChar char="•"/>
              <a:defRPr/>
            </a:pPr>
            <a:r>
              <a:rPr lang="en-GB" sz="2600" dirty="0">
                <a:solidFill>
                  <a:srgbClr val="240B8D"/>
                </a:solidFill>
                <a:latin typeface="Arial" charset="0"/>
              </a:rPr>
              <a:t>Consent process too rushed</a:t>
            </a:r>
          </a:p>
          <a:p>
            <a:pPr marL="342900" indent="-342900">
              <a:buFont typeface="Arial" pitchFamily="34" charset="0"/>
              <a:buChar char="•"/>
              <a:defRPr/>
            </a:pPr>
            <a:r>
              <a:rPr lang="en-GB" sz="2600" dirty="0">
                <a:solidFill>
                  <a:srgbClr val="240B8D"/>
                </a:solidFill>
                <a:latin typeface="Arial" charset="0"/>
              </a:rPr>
              <a:t>Health services linked to vaccine manufacturer</a:t>
            </a:r>
          </a:p>
          <a:p>
            <a:pPr marL="285750" indent="-285750">
              <a:buFont typeface="Arial" pitchFamily="34" charset="0"/>
              <a:buChar char="•"/>
              <a:defRPr/>
            </a:pPr>
            <a:endParaRPr lang="en-IE" dirty="0">
              <a:solidFill>
                <a:schemeClr val="tx2"/>
              </a:solidFill>
              <a:latin typeface="Arial" charset="0"/>
            </a:endParaRPr>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__PART_0" val="eyIkaWQiOiIxIiwiQ3VsdHVyZUluZm9OYW1lIjoiZW4tVVMiLCJTdHlsZU5hbWUiOiJSb2FkbWFwIiwiSXNUZW1wbGF0ZSI6dHJ1ZSwiVmVyc2lvbiI6eyIkaWQiOiIyIiwiVmVyc2lvbiI6IjMuMC4xIiwiT3JpZ2luYWxBc3NlbWJseVZlcnNpb24iOiIxLjAwLjAwLjAwIiwiRWRpdGlvbiI6IlBsdXMiLCJJc1BsdXNFZGl0aW9uIjp0cnVlfSwiRWZmZWN0IjoxLCJTdHlsZSI6eyIkaWQiOiIzIiwiVGltZWJhbmRTdHlsZSI6eyIkaWQiOiI0IiwiU2NhbGVNYXJraW5nIjowLCJTaGFwZSI6MTMsIlNoYXBlU3R5bGUiOnsiJGlkIjoiNSIsIk1hcmdpbiI6eyIkaWQiOiI2IiwiVG9wIjowLCJMZWZ0IjoxMCwiUmlnaHQiOjEwLCJCb3R0b20iOjB9LCJQYWRkaW5nIjp7IiRpZCI6IjciLCJUb3AiOjMsIkxlZnQiOjEzLCJSaWdodCI6MTMsIkJvdHRvbSI6M30sIkJhY2tncm91bmQiOnsiJGlkIjoiOCIsIkNvbG9yIjp7IiRpZCI6IjkiLCJBIjoyNTUsIlIiOjY4LCJHIjo4NCwiQiI6MTA2fX0sIklzVmlzaWJsZSI6dHJ1ZSwiV2lkdGgiOjg1OC4wLCJIZWlnaHQiOjMwLjAsIkJvcmRlclN0eWxlIjp7IiRpZCI6IjEwIiwiTGluZUNvbG9yIjp7IiRpZCI6IjExIiwiJHR5cGUiOiJOTFJFLkNvbW1vbi5Eb20uU29saWRDb2xvckJydXNoLCBOTFJFLkNvbW1vbiIsIkNvbG9yIjp7IiRpZCI6IjEyIiwiQSI6MjU1LCJSIjoyNTUsIkciOjAsIkIiOjB9fSwiTGluZVdlaWdodCI6MC4wLCJMaW5lVHlwZSI6MCwiUGFyZW50U3R5bGUiOm51bGx9LCJQYXJlbnRTdHlsZSI6bnVsbH0sIlJpZ2h0RW5kQ2Fwc1N0eWxlIjp7IiRpZCI6IjEzIiwiRm9udFNldHRpbmdzIjp7IiRpZCI6IjE0IiwiRm9udFNpemUiOjE4LCJGb250TmFtZSI6IkNvcmJlbCIsIklzQm9sZCI6ZmFsc2UsIklzSXRhbGljIjpmYWxzZSwiSXNVbmRlcmxpbmVkIjpmYWxzZSwiUGFyZW50U3R5bGUiOm51bGx9LCJBdXRvU2l6ZSI6MCwiRm9yZWdyb3VuZCI6eyIkaWQiOiIxNSIsIkNvbG9yIjp7IiRpZCI6IjE2IiwiQSI6MjU1LCJSIjoxOTIsIkciOjgwLCJCIjo3N319LCJNYXhXaWR0aCI6IkluZmluaXR5IiwiTWF4SGVpZ2h0IjoiSW5maW5pdHkiLCJTbWFydEZvcmVncm91bmRJc0FjdGl2ZSI6ZmFsc2UsIkhvcml6b250YWxBbGlnbm1lbnQiOjAsIlZlcnRpY2FsQWxpZ25tZW50IjowLCJTbWFydEZvcmVncm91bmQiOm51bGwsIk1hcmdpbiI6eyIkaWQiOiIxNyIsIlRvcCI6MCwiTGVmdCI6MCwiUmlnaHQiOjIwLCJCb3R0b20iOjB9LCJQYWRkaW5nIjp7IiRpZCI6IjE4IiwiVG9wIjowLCJMZWZ0IjowLCJSaWdodCI6MCwiQm90dG9tIjowfSwiQmFja2dyb3VuZCI6eyIkaWQiOiIxOSIsIkNvbG9yIjp7IiRpZCI6IjIwIiwiQSI6ODksIlIiOjAsIkciOjAsIkIiOjB9fSwiSXNWaXNpYmxlIjp0cnVlLCJXaWR0aCI6MC4wLCJIZWlnaHQiOjAuMCwiQm9yZGVyU3R5bGUiOm51bGwsIlBhcmVudFN0eWxlIjpudWxsfSwiTGVmdEVuZENhcHNTdHlsZSI6eyIkaWQiOiIyMSIsIkZvbnRTZXR0aW5ncyI6eyIkaWQiOiIyMiIsIkZvbnRTaXplIjoxOCwiRm9udE5hbWUiOiJDb3JiZWwiLCJJc0JvbGQiOmZhbHNlLCJJc0l0YWxpYyI6ZmFsc2UsIklzVW5kZXJsaW5lZCI6ZmFsc2UsIlBhcmVudFN0eWxlIjpudWxsfSwiQXV0b1NpemUiOjAsIkZvcmVncm91bmQiOnsiJGlkIjoiMjMiLCJDb2xvciI6eyIkaWQiOiIyNCIsIkEiOjI1NSwiUiI6MTkyLCJHIjo4MCwiQiI6Nzd9fSwiTWF4V2lkdGgiOiJJbmZpbml0eSIsIk1heEhlaWdodCI6IkluZmluaXR5IiwiU21hcnRGb3JlZ3JvdW5kSXNBY3RpdmUiOmZhbHNlLCJIb3Jpem9udGFsQWxpZ25tZW50IjowLCJWZXJ0aWNhbEFsaWdubWVudCI6MCwiU21hcnRGb3JlZ3JvdW5kIjpudWxsLCJNYXJnaW4iOnsiJGlkIjoiMjUiLCJUb3AiOjAsIkxlZnQiOjIwLCJSaWdodCI6MCwiQm90dG9tIjowfSwiUGFkZGluZyI6eyIkaWQiOiIyNiIsIlRvcCI6MCwiTGVmdCI6MCwiUmlnaHQiOjAsIkJvdHRvbSI6MH0sIkJhY2tncm91bmQiOnsiJGlkIjoiMjciLCJDb2xvciI6eyIkcmVmIjoiMjAifX0sIklzVmlzaWJsZSI6dHJ1ZSwiV2lkdGgiOjAuMCwiSGVpZ2h0IjowLjAsIkJvcmRlclN0eWxlIjpudWxsLCJQYXJlbnRTdHlsZSI6bnVsbH0sIlRvZGF5VGV4dFN0eWxlIjp7IiRpZCI6IjI4IiwiRm9udFNldHRpbmdzIjp7IiRpZCI6IjI5IiwiRm9udFNpemUiOjgsIkZvbnROYW1lIjoiQ2FsaWJyaSIsIklzQm9sZCI6ZmFsc2UsIklzSXRhbGljIjpmYWxzZSwiSXNVbmRlcmxpbmVkIjpmYWxzZSwiUGFyZW50U3R5bGUiOm51bGx9LCJBdXRvU2l6ZSI6MCwiRm9yZWdyb3VuZCI6eyIkaWQiOiIzMCIsIkNvbG9yIjp7IiRpZCI6IjMxIiwiQSI6MjU1LCJSIjowLCJHIjowLCJCIjowfX0sIk1heFdpZHRoIjoyMDAuMCwiTWF4SGVpZ2h0IjoiSW5maW5pdHkiLCJTbWFydEZvcmVncm91bmRJc0FjdGl2ZSI6ZmFsc2UsIkhvcml6b250YWxBbGlnbm1lbnQiOjAsIlZlcnRpY2FsQWxpZ25tZW50IjowLCJTbWFydEZvcmVncm91bmQiOm51bGwsIk1hcmdpbiI6eyIkaWQiOiIzMiIsIlRvcCI6MCwiTGVmdCI6MCwiUmlnaHQiOjAsIkJvdHRvbSI6MH0sIlBhZGRpbmciOnsiJGlkIjoiMzMiLCJUb3AiOjAsIkxlZnQiOjAsIlJpZ2h0IjowLCJCb3R0b20iOjB9LCJCYWNrZ3JvdW5kIjp7IiRpZCI6IjM0IiwiQ29sb3IiOnsiJHJlZiI6IjIwIn19LCJJc1Zpc2libGUiOmZhbHNlLCJXaWR0aCI6MC4wLCJIZWlnaHQiOjAuMCwiQm9yZGVyU3R5bGUiOm51bGwsIlBhcmVudFN0eWxlIjpudWxsfSwiVG9kYXlNYXJrZXJTdHlsZSI6eyIkaWQiOiIzNSIsIk1hcmdpbiI6eyIkaWQiOiIzNiIsIlRvcCI6MCwiTGVmdCI6MCwiUmlnaHQiOjAsIkJvdHRvbSI6MH0sIlBhZGRpbmciOnsiJGlkIjoiMzciLCJUb3AiOjAsIkxlZnQiOjAsIlJpZ2h0IjowLCJCb3R0b20iOjB9LCJCYWNrZ3JvdW5kIjp7IiRpZCI6IjM4IiwiQ29sb3IiOnsiJGlkIjoiMzkiLCJBIjoyNTUsIlIiOjI1NSwiRyI6MCwiQiI6MH19LCJJc1Zpc2libGUiOnRydWUsIldpZHRoIjowLjAsIkhlaWdodCI6MC4wLCJCb3JkZXJTdHlsZSI6bnVsbCwiUGFyZW50U3R5bGUiOm51bGx9LCJTY2FsZVN0eWxlIjp7IiRpZCI6IjQwIiwiU2hvd1NlZ21lbnRTZXBhcmF0b3JzIjp0cnVlLCJTZWdtZW50U2VwYXJhdG9yT3BhY2l0eSI6MzAsIkZvbnRTZXR0aW5ncyI6eyIkaWQiOiI0MSIsIkZvbnRTaXplIjoxMiwiRm9udE5hbWUiOiJDYWxpYnJpIiwiSXNCb2xkIjpmYWxzZSwiSXNJdGFsaWMiOmZhbHNlLCJJc1VuZGVybGluZWQiOmZhbHNlLCJQYXJlbnRTdHlsZSI6bnVsbH0sIkF1dG9TaXplIjowLCJGb3JlZ3JvdW5kIjp7IiRpZCI6IjQyIiwiQ29sb3IiOnsiJGlkIjoiNDMiLCJBIjoyNTUsIlIiOjIzMSwiRyI6MjMwLCJCIjoyMzB9fSwiTWF4V2lkdGgiOjIwMC4wLCJNYXhIZWlnaHQiOiJJbmZpbml0eSIsIlNtYXJ0Rm9yZWdyb3VuZElzQWN0aXZlIjpmYWxzZSwiSG9yaXpvbnRhbEFsaWdubWVudCI6MCwiVmVydGljYWxBbGlnbm1lbnQiOjEsIlNtYXJ0Rm9yZWdyb3VuZCI6bnVsbCwiTWFyZ2luIjp7IiRpZCI6IjQ0IiwiVG9wIjowLCJMZWZ0Ijo1LCJSaWdodCI6MCwiQm90dG9tIjowfSwiUGFkZGluZyI6eyIkaWQiOiI0NSIsIlRvcCI6MCwiTGVmdCI6MCwiUmlnaHQiOjAsIkJvdHRvbSI6MH0sIkJhY2tncm91bmQiOnsiJGlkIjoiNDYiLCJDb2xvciI6eyIkcmVmIjoiMjAifX0sIklzVmlzaWJsZSI6dHJ1ZSwiV2lkdGgiOjAuMCwiSGVpZ2h0IjowLjAsIkJvcmRlclN0eWxlIjpudWxsLCJQYXJlbnRTdHlsZSI6bnVsbH0sIkVsYXBzZWRUaW1lQmFja2dyb3VuZCI6eyIkaWQiOiI0NyIsIkNvbG9yIjp7IiRpZCI6IjQ4IiwiQSI6NzcsIlIiOjAsIkciOjAsIkIiOjB9fSwiQXBwZW5kWWVhck9uWWVhckNoYW5nZSI6dHJ1ZSwiRWxhcHNlZFRpbWVGb3JtYXQiOjEsIlRvZGF5TWFya2VyUG9zaXRpb24iOjAsIlF1aWNrUG9zaXRpb24iOjMsIkFic29sdXRlUG9zaXRpb24iOjIyOS41LCJNYXJnaW4iOnsiJGlkIjoiNDkiLCJUb3AiOjAsIkxlZnQiOjEwLCJSaWdodCI6MTAsIkJvdHRvbSI6MH0sIlBhZGRpbmciOnsiJGlkIjoiNTAiLCJUb3AiOjAsIkxlZnQiOjAsIlJpZ2h0IjowLCJCb3R0b20iOjB9LCJCYWNrZ3JvdW5kIjp7IiRpZCI6IjUxIiwiQ29sb3IiOnsiJGlkIjoiNTIiLCJBIjoyNTUsIlIiOjY4LCJHIjo4NCwiQiI6MTA2fX0sIklzVmlzaWJsZSI6dHJ1ZSwiV2lkdGgiOjAuMCwiSGVpZ2h0IjowLjAsIkJvcmRlclN0eWxlIjpudWxsLCJQYXJlbnRTdHlsZSI6bnVsbH0sIkRlZmF1bHRNaWxlc3RvbmVTdHlsZSI6eyIkaWQiOiI1MyIsIlNoYXBlIjowLCJDb25uZWN0b3JNYXJnaW4iOnsiJGlkIjoiNTQiLCJUb3AiOjAsIkxlZnQiOjIsIlJpZ2h0IjoyLCJCb3R0b20iOjB9LCJDb25uZWN0b3JTdHlsZSI6eyIkaWQiOiI1NSIsIkxpbmVDb2xvciI6eyIkaWQiOiI1NiIsIiR0eXBlIjoiTkxSRS5Db21tb24uRG9tLlNvbGlkQ29sb3JCcnVzaCwgTkxSRS5Db21tb24iLCJDb2xvciI6eyIkaWQiOiI1NyIsIkEiOjI1NSwiUiI6NzksIkciOjEyOSwiQiI6MTg5fX0sIkxpbmVXZWlnaHQiOjEuMCwiTGluZVR5cGUiOjAsIlBhcmVudFN0eWxlIjpudWxsfSwiSXNCZWxvd1RpbWViYW5kIjpmYWxzZSwiSGlkZURhdGUiOmZhbHNlLCJTaGFwZVNpemUiOjEsIlNwYWNpbmciOjIuMCwiUGFkZGluZyI6eyIkaWQiOiI1OCIsIlRvcCI6NywiTGVmdCI6MywiUmlnaHQiOjAsIkJvdHRvbSI6Mn0sIlNoYXBlU3R5bGUiOnsiJGlkIjoiNTkiLCJNYXJnaW4iOnsiJGlkIjoiNjAiLCJUb3AiOjAsIkxlZnQiOjAsIlJpZ2h0IjowLCJCb3R0b20iOjB9LCJQYWRkaW5nIjp7IiRpZCI6IjYxIiwiVG9wIjowLCJMZWZ0IjowLCJSaWdodCI6MCwiQm90dG9tIjowfSwiQmFja2dyb3VuZCI6bnVsbCwiSXNWaXNpYmxlIjp0cnVlLCJXaWR0aCI6MTguMCwiSGVpZ2h0IjoyMC4wLCJCb3JkZXJTdHlsZSI6eyIkaWQiOiI2MiIsIkxpbmVDb2xvciI6eyIkaWQiOiI2MyIsIiR0eXBlIjoiTkxSRS5Db21tb24uRG9tLlNvbGlkQ29sb3JCcnVzaCwgTkxSRS5Db21tb24iLCJDb2xvciI6eyIkaWQiOiI2NCIsIkEiOjI1NSwiUiI6MjU1LCJHIjowLCJCIjowfX0sIkxpbmVXZWlnaHQiOjAuMCwiTGluZVR5cGUiOjAsIlBhcmVudFN0eWxlIjpudWxsfSwiUGFyZW50U3R5bGUiOm51bGx9LCJUaXRsZVN0eWxlIjp7IiRpZCI6IjY1IiwiRm9udFNldHRpbmdzIjp7IiRpZCI6IjY2IiwiRm9udFNpemUiOjE0LCJGb250TmFtZSI6IkNvcmJlbCIsIklzQm9sZCI6ZmFsc2UsIklzSXRhbGljIjpmYWxzZSwiSXNVbmRlcmxpbmVkIjpmYWxzZSwiUGFyZW50U3R5bGUiOm51bGx9LCJBdXRvU2l6ZSI6MCwiRm9yZWdyb3VuZCI6eyIkaWQiOiI2NyIsIkNvbG9yIjp7IiRpZCI6IjY4IiwiQSI6MjU1LCJSIjowLCJHIjowLCJCIjowfX0sIk1heFdpZHRoIjoyMDAuMCwiTWF4SGVpZ2h0IjoiSW5maW5pdHkiLCJTbWFydEZvcmVncm91bmRJc0FjdGl2ZSI6ZmFsc2UsIkhvcml6b250YWxBbGlnbm1lbnQiOjEsIlZlcnRpY2FsQWxpZ25tZW50IjowLCJTbWFydEZvcmVncm91bmQiOm51bGwsIk1hcmdpbiI6eyIkaWQiOiI2OSIsIlRvcCI6MCwiTGVmdCI6MCwiUmlnaHQiOjAsIkJvdHRvbSI6MH0sIlBhZGRpbmciOnsiJGlkIjoiNzAiLCJUb3AiOjAsIkxlZnQiOjAsIlJpZ2h0IjowLCJCb3R0b20iOjB9LCJCYWNrZ3JvdW5kIjp7IiRpZCI6IjcxIiwiQ29sb3IiOnsiJHJlZiI6IjIwIn19LCJJc1Zpc2libGUiOnRydWUsIldpZHRoIjowLjAsIkhlaWdodCI6MC4wLCJCb3JkZXJTdHlsZSI6bnVsbCwiUGFyZW50U3R5bGUiOm51bGx9LCJEYXRlU3R5bGUiOnsiJGlkIjoiNzIiLCJGb250U2V0dGluZ3MiOnsiJGlkIjoiNzMiLCJGb250U2l6ZSI6MTEsIkZvbnROYW1lIjoiQ29yYmVsIiwiSXNCb2xkIjpmYWxzZSwiSXNJdGFsaWMiOmZhbHNlLCJJc1VuZGVybGluZWQiOmZhbHNlLCJQYXJlbnRTdHlsZSI6bnVsbH0sIkF1dG9TaXplIjowLCJGb3JlZ3JvdW5kIjp7IiRpZCI6Ijc0IiwiQ29sb3IiOnsiJGlkIjoiNzUiLCJBIjoyNTUsIlIiOjIwOSwiRyI6NDAsIkIiOjQ2fX0sIk1heFdpZHRoIjoyMDAuMCwiTWF4SGVpZ2h0IjoiSW5maW5pdHkiLCJTbWFydEZvcmVncm91bmRJc0FjdGl2ZSI6ZmFsc2UsIkhvcml6b250YWxBbGlnbm1lbnQiOjAsIlZlcnRpY2FsQWxpZ25tZW50IjowLCJTbWFydEZvcmVncm91bmQiOm51bGwsIk1hcmdpbiI6eyIkaWQiOiI3NiIsIlRvcCI6MCwiTGVmdCI6MCwiUmlnaHQiOjAsIkJvdHRvbSI6MH0sIlBhZGRpbmciOnsiJGlkIjoiNzciLCJUb3AiOjAsIkxlZnQiOjAsIlJpZ2h0IjowLCJCb3R0b20iOjB9LCJCYWNrZ3JvdW5kIjp7IiRpZCI6Ijc4IiwiQ29sb3IiOnsiJHJlZiI6IjIwIn19LCJJc1Zpc2libGUiOnRydWUsIldpZHRoIjowLjAsIkhlaWdodCI6MC4wLCJCb3JkZXJTdHlsZSI6bnVsbCwiUGFyZW50U3R5bGUiOm51bGx9LCJEYXRlRm9ybWF0Ijp7IiRpZCI6Ijc5IiwiRm9ybWF0U3RyaW5nIjoiTU1NIGQiLCJTZXBhcmF0b3IiOiIvIiwiVXNlSW50ZXJuYXRpb25hbERhdGVGb3JtYXQiOmZhbHNlfSwiSXNWaXNpYmxlIjp0cnVlLCJQYXJlbnRTdHlsZSI6bnVsbH0sIkRlZmF1bHRUYXNrU3R5bGUiOnsiJGlkIjoiODAiLCJTaGFwZSI6MiwiU2hhcGVUaGlja25lc3MiOjEsIkR1cmF0aW9uRm9ybWF0IjowLCJJbmNsdWRlTm9uV29ya2luZ0RheXNJbkR1cmF0aW9uIjpmYWxzZSwiUGVyY2VudGFnZUNvbXBsZXRlU3R5bGUiOnsiJGlkIjoiODEiLCJGb250U2V0dGluZ3MiOnsiJGlkIjoiODIiLCJGb250U2l6ZSI6MTAsIkZvbnROYW1lIjoiQ2FsaWJyaSIsIklzQm9sZCI6ZmFsc2UsIklzSXRhbGljIjpmYWxzZSwiSXNVbmRlcmxpbmVkIjpmYWxzZSwiUGFyZW50U3R5bGUiOm51bGx9LCJBdXRvU2l6ZSI6MCwiRm9yZWdyb3VuZCI6eyIkaWQiOiI4MyIsIkNvbG9yIjp7IiRpZCI6Ijg0IiwiQSI6MjU1LCJSIjoxOTIsIkciOjgwLCJCIjo3N319LCJNYXhXaWR0aCI6MjAwLjAsIk1heEhlaWdodCI6IkluZmluaXR5IiwiU21hcnRGb3JlZ3JvdW5kSXNBY3RpdmUiOmZhbHNlLCJIb3Jpem9udGFsQWxpZ25tZW50IjowLCJWZXJ0aWNhbEFsaWdubWVudCI6MCwiU21hcnRGb3JlZ3JvdW5kIjpudWxsLCJNYXJnaW4iOnsiJGlkIjoiODUiLCJUb3AiOjAsIkxlZnQiOjAsIlJpZ2h0IjowLCJCb3R0b20iOjB9LCJQYWRkaW5nIjp7IiRpZCI6Ijg2IiwiVG9wIjowLCJMZWZ0IjowLCJSaWdodCI6MCwiQm90dG9tIjowfSwiQmFja2dyb3VuZCI6eyIkaWQiOiI4NyIsIkNvbG9yIjp7IiRyZWYiOiIyMCJ9fSwiSXNWaXNpYmxlIjp0cnVlLCJXaWR0aCI6MC4wLCJIZWlnaHQiOjAuMCwiQm9yZGVyU3R5bGUiOm51bGwsIlBhcmVudFN0eWxlIjpudWxsfSwiRHVyYXRpb25TdHlsZSI6eyIkaWQiOiI4OCIsIkZvbnRTZXR0aW5ncyI6eyIkaWQiOiI4OSIsIkZvbnRTaXplIjoxMiwiRm9udE5hbWUiOiJDYWxpYnJpIiwiSXNCb2xkIjpmYWxzZSwiSXNJdGFsaWMiOmZhbHNlLCJJc1VuZGVybGluZWQiOmZhbHNlLCJQYXJlbnRTdHlsZSI6bnVsbH0sIkF1dG9TaXplIjowLCJGb3JlZ3JvdW5kIjp7IiRpZCI6IjkwIiwiQ29sb3IiOnsiJGlkIjoiOTEiLCJBIjoyNTUsIlIiOjI1NSwiRyI6MjU1LCJCIjoyNTV9fSwiTWF4V2lkdGgiOjIwMC4wLCJNYXhIZWlnaHQiOiJJbmZpbml0eSIsIlNtYXJ0Rm9yZWdyb3VuZElzQWN0aXZlIjpmYWxzZSwiSG9yaXpvbnRhbEFsaWdubWVudCI6MCwiVmVydGljYWxBbGlnbm1lbnQiOjAsIlNtYXJ0Rm9yZWdyb3VuZCI6bnVsbCwiTWFyZ2luIjp7IiRpZCI6IjkyIiwiVG9wIjowLCJMZWZ0IjowLCJSaWdodCI6MCwiQm90dG9tIjowfSwiUGFkZGluZyI6eyIkaWQiOiI5MyIsIlRvcCI6MCwiTGVmdCI6MCwiUmlnaHQiOjAsIkJvdHRvbSI6MH0sIkJhY2tncm91bmQiOnsiJGlkIjoiOTQiLCJDb2xvciI6eyIkcmVmIjoiMjAifX0sIklzVmlzaWJsZSI6dHJ1ZSwiV2lkdGgiOjAuMCwiSGVpZ2h0IjowLjAsIkJvcmRlclN0eWxlIjpudWxsLCJQYXJlbnRTdHlsZSI6bnVsbH0sIkhvcml6b250YWxDb25uZWN0b3JTdHlsZSI6eyIkaWQiOiI5NSIsIkxpbmVDb2xvciI6eyIkaWQiOiI5NiIsIiR0eXBlIjoiTkxSRS5Db21tb24uRG9tLlNvbGlkQ29sb3JCcnVzaCwgTkxSRS5Db21tb24iLCJDb2xvciI6eyIkaWQiOiI5NyIsIkEiOjI1NSwiUiI6MjMxLCJHIjoyMzAsIkIiOjIzMH19LCJMaW5lV2VpZ2h0IjowLjAsIkxpbmVUeXBlIjowLCJQYXJlbnRTdHlsZSI6bnVsbH0sIlZlcnRpY2FsQ29ubmVjdG9yU3R5bGUiOnsiJGlkIjoiOTgiLCJMaW5lQ29sb3IiOnsiJGlkIjoiOTkiLCIkdHlwZSI6Ik5MUkUuQ29tbW9uLkRvbS5Tb2xpZENvbG9yQnJ1c2gsIE5MUkUuQ29tbW9uIiwiQ29sb3IiOnsiJGlkIjoiMTAwIiwiQSI6MjU1LCJSIjoyMzEsIkciOjIzMCwiQiI6MjMwfX0sIkxpbmVXZWlnaHQiOjAuMCwiTGluZVR5cGUiOjAsIlBhcmVudFN0eWxlIjpudWxsfSwiTWFyZ2luIjpudWxsLCJTdGFydERhdGVQb3NpdGlvbiI6NCwiRW5kRGF0ZVBvc2l0aW9uIjo0LCJUaXRsZVBvc2l0aW9uIjozLCJEdXJhdGlvblBvc2l0aW9uIjo2LCJQZXJjZW50YWdlQ29tcGxldGVkUG9zaXRpb24iOjYsIlNwYWNpbmciOjEwLCJJc0JlbG93VGltZWJhbmQiOnRydWUsIlBlcmNlbnRhZ2VDb21wbGV0ZVNoYXBlT3BhY2l0eSI6MzUsIlNoYXBlU3R5bGUiOnsiJGlkIjoiMTAxIiwiTWFyZ2luIjp7IiRpZCI6IjEwMiIsIlRvcCI6MCwiTGVmdCI6NCwiUmlnaHQiOjQsIkJvdHRvbSI6MH0sIlBhZGRpbmciOnsiJGlkIjoiMTAzIiwiVG9wIjowLCJMZWZ0IjowLCJSaWdodCI6MCwiQm90dG9tIjowfSwiQmFja2dyb3VuZCI6bnVsbCwiSXNWaXNpYmxlIjp0cnVlLCJXaWR0aCI6MC4wLCJIZWlnaHQiOjE2LjAsIkJvcmRlclN0eWxlIjp7IiRpZCI6IjEwNCIsIkxpbmVDb2xvciI6eyIkaWQiOiIxMDUiLCIkdHlwZSI6Ik5MUkUuQ29tbW9uLkRvbS5Tb2xpZENvbG9yQnJ1c2gsIE5MUkUuQ29tbW9uIiwiQ29sb3IiOnsiJGlkIjoiMTA2IiwiQSI6MjU1LCJSIjoyNTUsIkciOjAsIkIiOjB9fSwiTGluZVdlaWdodCI6MC4wLCJMaW5lVHlwZSI6MCwiUGFyZW50U3R5bGUiOm51bGx9LCJQYXJlbnRTdHlsZSI6bnVsbH0sIlRpdGxlU3R5bGUiOnsiJGlkIjoiMTA3IiwiRm9udFNldHRpbmdzIjp7IiRpZCI6IjEwOCIsIkZvbnRTaXplIjoxNCwiRm9udE5hbWUiOiJDb3JiZWwiLCJJc0JvbGQiOmZhbHNlLCJJc0l0YWxpYyI6ZmFsc2UsIklzVW5kZXJsaW5lZCI6ZmFsc2UsIlBhcmVudFN0eWxlIjpudWxsfSwiQXV0b1NpemUiOjAsIkZvcmVncm91bmQiOnsiJGlkIjoiMTA5IiwiQ29sb3IiOnsiJGlkIjoiMTEwIiwiQSI6MjU1LCJSIjowLCJHIjowLCJCIjowfX0sIk1heFdpZHRoIjoyMDAuMCwiTWF4SGVpZ2h0IjoiSW5maW5pdHkiLCJTbWFydEZvcmVncm91bmRJc0FjdGl2ZSI6ZmFsc2UsIkhvcml6b250YWxBbGlnbm1lbnQiOjIsIlZlcnRpY2FsQWxpZ25tZW50IjowLCJTbWFydEZvcmVncm91bmQiOm51bGwsIk1hcmdpbiI6eyIkaWQiOiIxMTEiLCJUb3AiOjAsIkxlZnQiOjAsIlJpZ2h0IjowLCJCb3R0b20iOjB9LCJQYWRkaW5nIjp7IiRpZCI6IjExMiIsIlRvcCI6MCwiTGVmdCI6MCwiUmlnaHQiOjAsIkJvdHRvbSI6MH0sIkJhY2tncm91bmQiOnsiJGlkIjoiMTEzIiwiQ29sb3IiOnsiJHJlZiI6IjIwIn19LCJJc1Zpc2libGUiOnRydWUsIldpZHRoIjowLjAsIkhlaWdodCI6MC4wLCJCb3JkZXJTdHlsZSI6bnVsbCwiUGFyZW50U3R5bGUiOm51bGx9LCJEYXRlU3R5bGUiOnsiJGlkIjoiMTE0IiwiRm9udFNldHRpbmdzIjp7IiRpZCI6IjExNSIsIkZvbnRTaXplIjoxMiwiRm9udE5hbWUiOiJDYWxpYnJpIiwiSXNCb2xkIjpmYWxzZSwiSXNJdGFsaWMiOmZhbHNlLCJJc1VuZGVybGluZWQiOmZhbHNlLCJQYXJlbnRTdHlsZSI6bnVsbH0sIkF1dG9TaXplIjowLCJGb3JlZ3JvdW5kIjp7IiRpZCI6IjExNiIsIkNvbG9yIjp7IiRpZCI6IjExNyIsIkEiOjI1NSwiUiI6MjU1LCJHIjoyNTUsIkIiOjI1NX19LCJNYXhXaWR0aCI6MjAwLjAsIk1heEhlaWdodCI6IkluZmluaXR5IiwiU21hcnRGb3JlZ3JvdW5kSXNBY3RpdmUiOmZhbHNlLCJIb3Jpem9udGFsQWxpZ25tZW50IjowLCJWZXJ0aWNhbEFsaWdubWVudCI6MCwiU21hcnRGb3JlZ3JvdW5kIjpudWxsLCJNYXJnaW4iOnsiJGlkIjoiMTE4IiwiVG9wIjowLCJMZWZ0IjowLCJSaWdodCI6MCwiQm90dG9tIjowfSwiUGFkZGluZyI6eyIkaWQiOiIxMTkiLCJUb3AiOjAsIkxlZnQiOjAsIlJpZ2h0IjowLCJCb3R0b20iOjB9LCJCYWNrZ3JvdW5kIjp7IiRpZCI6IjEyMCIsIkNvbG9yIjp7IiRyZWYiOiIyMCJ9fSwiSXNWaXNpYmxlIjp0cnVlLCJXaWR0aCI6MC4wLCJIZWlnaHQiOjAuMCwiQm9yZGVyU3R5bGUiOm51bGwsIlBhcmVudFN0eWxlIjpudWxsfSwiRGF0ZUZvcm1hdCI6eyIkaWQiOiIxMjEiLCJGb3JtYXRTdHJpbmciOiJNTU0gZCIsIlNlcGFyYXRvciI6Ii8iLCJVc2VJbnRlcm5hdGlvbmFsRGF0ZUZvcm1hdCI6ZmFsc2V9LCJJc1Zpc2libGUiOnRydWUsIlBhcmVudFN0eWxlIjpudWxsfSwiU2hvd0VsYXBzZWRUaW1lR3JhZGllbnRTdHlsZSI6ZmFsc2V9LCJTY2FsZSI6eyIkaWQiOiIxMjIiLCJTdGFydERhdGUiOiIyMDE2LTA1LTEwVDIzOjU5OjU5Ljk5OVoiLCJFbmREYXRlIjoiMjAxNy0wMS0zMFQyMzo1OTo1OS45OTlaIiwiRm9ybWF0IjoiTU1NIiwiVHlwZSI6MiwiQXV0b0RhdGVSYW5nZSI6dHJ1ZSwiV29ya2luZ0RheXMiOjMxLCJUb2RheU1hcmtlclRleHQiOiJUb2RheSIsIkF1dG9TY2FsZVR5cGUiOnRydWV9LCJNaWxlc3RvbmVzIjpbeyIkaWQiOiIxMjMiLCJEYXRlIjoiMjAxNi0wNS0xMFQyMzo1OTo1OS45OTlaIiwiU3R5bGUiOnsiJGlkIjoiMTI0IiwiU2hhcGUiOjIsIkNvbm5lY3Rvck1hcmdpbiI6eyIkcmVmIjoiNTQifSwiQ29ubmVjdG9yU3R5bGUiOnsiJGlkIjoiMTI1IiwiTGluZUNvbG9yIjp7IiRpZCI6IjEyNiIsIiR0eXBlIjoiTkxSRS5Db21tb24uRG9tLlNvbGlkQ29sb3JCcnVzaCwgTkxSRS5Db21tb24iLCJDb2xvciI6eyIkaWQiOiIxMjciLCJBIjoyNTUsIlIiOjAsIkciOjExNCwiQiI6MTg4fX0sIkxpbmVXZWlnaHQiOjEuMCwiTGluZVR5cGUiOjAsIlBhcmVudFN0eWxlIjp7IiRyZWYiOiI1NSJ9fSwiSXNCZWxvd1RpbWViYW5kIjpmYWxzZSwiSGlkZURhdGUiOmZhbHNlLCJTaGFwZVNpemUiOjEsIlNwYWNpbmciOjAuMCwiUGFkZGluZyI6eyIkaWQiOiIxMjgiLCJUb3AiOjAsIkxlZnQiOjAsIlJpZ2h0IjowLCJCb3R0b20iOjB9LCJTaGFwZVN0eWxlIjp7IiRpZCI6IjEyOSIsIk1hcmdpbiI6eyIkcmVmIjoiNjAifSwiUGFkZGluZyI6eyIkcmVmIjoiNjEifSwiQmFja2dyb3VuZCI6eyIkaWQiOiIxMzAiLCJDb2xvciI6eyIkaWQiOiIxMzEiLCJBIjoyNTUsIlIiOjgsIkciOjEyNywiQiI6MTk1fX0sIklzVmlzaWJsZSI6dHJ1ZSwiV2lkdGgiOjEzLjAsIkhlaWdodCI6MTMuMCwiQm9yZGVyU3R5bGUiOnsiJGlkIjoiMTMyIiwiTGluZUNvbG9yIjp7IiRyZWYiOiI2MyJ9LCJMaW5lV2VpZ2h0IjowLjAsIkxpbmVUeXBlIjowLCJQYXJlbnRTdHlsZSI6eyIkcmVmIjoiNjIifX0sIlBhcmVudFN0eWxlIjp7IiRyZWYiOiI1OSJ9fSwiVGl0bGVTdHlsZSI6eyIkaWQiOiIxMzMiLCJGb250U2V0dGluZ3MiOnsiJGlkIjoiMTM0IiwiRm9udFNpemUiOjEwLCJGb250TmFtZSI6IkNhbGlicmkiLCJJc0JvbGQiOnRydWUsIklzSXRhbGljIjpmYWxzZSwiSXNVbmRlcmxpbmVkIjpmYWxzZSwiUGFyZW50U3R5bGUiOnsiJHJlZiI6IjY2In19LCJBdXRvU2l6ZSI6MCwiRm9yZWdyb3VuZCI6eyIkaWQiOiIxMzUiLCJDb2xvciI6eyIkaWQiOiIxMzYiLCJBIjoyNTUsIlIiOjU5LCJHIjo4OSwiQiI6MTUyfX0sIk1heFdpZHRoIjo1MS42MjUwMzgxNDY5NzI2NTYsIk1heEhlaWdodCI6IkluZmluaXR5IiwiU21hcnRGb3JlZ3JvdW5kSXNBY3RpdmUiOmZhbHNlLCJIb3Jpem9udGFsQWxpZ25tZW50IjowLCJWZXJ0aWNhbEFsaWdubWVudCI6MCwiU21hcnRGb3JlZ3JvdW5kIjpudWxsLCJNYXJnaW4iOnsiJHJlZiI6IjY5In0sIlBhZGRpbmciOnsiJHJlZiI6IjcwIn0sIkJhY2tncm91bmQiOnsiJHJlZiI6IjcxIn0sIklzVmlzaWJsZSI6dHJ1ZSwiV2lkdGgiOjAuMCwiSGVpZ2h0IjowLjAsIkJvcmRlclN0eWxlIjp7IiRpZCI6IjEzNyIsIkxpbmVDb2xvciI6bnVsbCwiTGluZVdlaWdodCI6MC4wLCJMaW5lVHlwZSI6MCwiUGFyZW50U3R5bGUiOm51bGx9LCJQYXJlbnRTdHlsZSI6eyIkcmVmIjoiNjUifX0sIkRhdGVTdHlsZSI6eyIkaWQiOiIxMzgiLCJGb250U2V0dGluZ3MiOnsiJGlkIjoiMTM5IiwiRm9udFNpemUiOjEwLCJGb250TmFtZSI6IkNhbGlicmkiLCJJc0JvbGQiOmZhbHNlLCJJc0l0YWxpYyI6ZmFsc2UsIklzVW5kZXJsaW5lZCI6ZmFsc2UsIlBhcmVudFN0eWxlIjp7IiRyZWYiOiI3MyJ9fSwiQXV0b1NpemUiOjAsIkZvcmVncm91bmQiOnsiJGlkIjoiMTQwIiwiQ29sb3IiOnsiJGlkIjoiMTQxIiwiQSI6MjU1LCJSIjoxMjcsIkciOjEyNywiQiI6MTI3fX0sIk1heFdpZHRoIjoyMDAuMCwiTWF4SGVpZ2h0IjoiSW5maW5pdHkiLCJTbWFydEZvcmVncm91bmRJc0FjdGl2ZSI6ZmFsc2UsIkhvcml6b250YWxBbGlnbm1lbnQiOjAsIlZlcnRpY2FsQWxpZ25tZW50IjowLCJTbWFydEZvcmVncm91bmQiOm51bGwsIk1hcmdpbiI6eyIkcmVmIjoiNzYifSwiUGFkZGluZyI6eyIkcmVmIjoiNzcifSwiQmFja2dyb3VuZCI6eyIkcmVmIjoiNzgifSwiSXNWaXNpYmxlIjp0cnVlLCJXaWR0aCI6MC4wLCJIZWlnaHQiOjAuMCwiQm9yZGVyU3R5bGUiOnsiJGlkIjoiMTQyIiwiTGluZUNvbG9yIjpudWxsLCJMaW5lV2VpZ2h0IjowLjAsIkxpbmVUeXBlIjowLCJQYXJlbnRTdHlsZSI6bnVsbH0sIlBhcmVudFN0eWxlIjp7IiRyZWYiOiI3MiJ9fSwiRGF0ZUZvcm1hdCI6eyIkcmVmIjoiNzkifSwiSXNWaXNpYmxlIjp0cnVlLCJQYXJlbnRTdHlsZSI6eyIkcmVmIjoiNTMifX0sIlBvc2l0aW9uIjp7IiRpZCI6IjE0MyIsIlJhdGlvIjowLjE3NTM5NjAyMjA5MDIwNTQ0LCJJc0N1c3RvbSI6dHJ1ZX0sIklkIjoiYTU4ZjI5NDgtN2MwMy00M2MwLThhYmMtZjQxOTEzZTQwY2FlIiwiSW1wb3J0SWQiOm51bGwsIlRpdGxlIjoiTWlsZXN0b25lIDEiLCJOb3RlIjpudWxsLCJIeXBlcmxpbmsiOm51bGwsIklzQ2hhbmdlZCI6ZmFsc2UsIklzTmV3Ijp0cnVlfSx7IiRpZCI6IjE0NCIsIkRhdGUiOiIyMDE2LTA1LTE1VDIzOjU5OjU5Ljk5OVoiLCJTdHlsZSI6eyIkaWQiOiIxNDUiLCJTaGFwZSI6MiwiQ29ubmVjdG9yTWFyZ2luIjp7IiRyZWYiOiI1NCJ9LCJDb25uZWN0b3JTdHlsZSI6eyIkaWQiOiIxNDYiLCJMaW5lQ29sb3IiOnsiJGlkIjoiMTQ3IiwiJHR5cGUiOiJOTFJFLkNvbW1vbi5Eb20uU29saWRDb2xvckJydXNoLCBOTFJFLkNvbW1vbiIsIkNvbG9yIjp7IiRpZCI6IjE0OCIsIkEiOjI1NSwiUiI6OCwiRyI6MTI3LCJCIjoxOTV9fSwiTGluZVdlaWdodCI6MS4wLCJMaW5lVHlwZSI6MCwiUGFyZW50U3R5bGUiOnsiJHJlZiI6IjU1In19LCJJc0JlbG93VGltZWJhbmQiOmZhbHNlLCJIaWRlRGF0ZSI6ZmFsc2UsIlNoYXBlU2l6ZSI6MSwiU3BhY2luZyI6MC4wLCJQYWRkaW5nIjp7IiRpZCI6IjE0OSIsIlRvcCI6MCwiTGVmdCI6MCwiUmlnaHQiOjAsIkJvdHRvbSI6MH0sIlNoYXBlU3R5bGUiOnsiJGlkIjoiMTUwIiwiTWFyZ2luIjp7IiRyZWYiOiI2MCJ9LCJQYWRkaW5nIjp7IiRyZWYiOiI2MSJ9LCJCYWNrZ3JvdW5kIjp7IiRpZCI6IjE1MSIsIkNvbG9yIjp7IiRpZCI6IjE1MiIsIkEiOjI1NSwiUiI6OCwiRyI6MTI3LCJCIjoxOTV9fSwiSXNWaXNpYmxlIjp0cnVlLCJXaWR0aCI6MTMuMCwiSGVpZ2h0IjoxMy4wLCJCb3JkZXJTdHlsZSI6eyIkaWQiOiIxNTMiLCJMaW5lQ29sb3IiOnsiJHJlZiI6IjYzIn0sIkxpbmVXZWlnaHQiOjAuMCwiTGluZVR5cGUiOjAsIlBhcmVudFN0eWxlIjp7IiRyZWYiOiI2MiJ9fSwiUGFyZW50U3R5bGUiOnsiJHJlZiI6IjU5In19LCJUaXRsZVN0eWxlIjp7IiRpZCI6IjE1NCIsIkZvbnRTZXR0aW5ncyI6eyIkaWQiOiIxNTUiLCJGb250U2l6ZSI6MTAsIkZvbnROYW1lIjoiQ2FsaWJyaSIsIklzQm9sZCI6dHJ1ZSwiSXNJdGFsaWMiOmZhbHNlLCJJc1VuZGVybGluZWQiOmZhbHNlLCJQYXJlbnRTdHlsZSI6eyIkcmVmIjoiNjYifX0sIkF1dG9TaXplIjowLCJGb3JlZ3JvdW5kIjp7IiRpZCI6IjE1NiIsIkNvbG9yIjp7IiRpZCI6IjE1NyIsIkEiOjI1NSwiUiI6NTksIkciOjg5LCJCIjoxNTJ9fSwiTWF4V2lkdGgiOjUxLjYyNTAzODE0Njk3MjY1NiwiTWF4SGVpZ2h0IjoiSW5maW5pdHkiLCJTbWFydEZvcmVncm91bmRJc0FjdGl2ZSI6ZmFsc2UsIkhvcml6b250YWxBbGlnbm1lbnQiOjAsIlZlcnRpY2FsQWxpZ25tZW50IjowLCJTbWFydEZvcmVncm91bmQiOm51bGwsIk1hcmdpbiI6eyIkcmVmIjoiNjkifSwiUGFkZGluZyI6eyIkcmVmIjoiNzAifSwiQmFja2dyb3VuZCI6eyIkcmVmIjoiNzEifSwiSXNWaXNpYmxlIjp0cnVlLCJXaWR0aCI6MC4wLCJIZWlnaHQiOjAuMCwiQm9yZGVyU3R5bGUiOnsiJGlkIjoiMTU4IiwiTGluZUNvbG9yIjpudWxsLCJMaW5lV2VpZ2h0IjowLjAsIkxpbmVUeXBlIjowLCJQYXJlbnRTdHlsZSI6bnVsbH0sIlBhcmVudFN0eWxlIjp7IiRyZWYiOiI2NSJ9fSwiRGF0ZVN0eWxlIjp7IiRpZCI6IjE1OSIsIkZvbnRTZXR0aW5ncyI6eyIkaWQiOiIxNjAiLCJGb250U2l6ZSI6MTAsIkZvbnROYW1lIjoiQ2FsaWJyaSIsIklzQm9sZCI6ZmFsc2UsIklzSXRhbGljIjpmYWxzZSwiSXNVbmRlcmxpbmVkIjpmYWxzZSwiUGFyZW50U3R5bGUiOnsiJHJlZiI6IjczIn19LCJBdXRvU2l6ZSI6MCwiRm9yZWdyb3VuZCI6eyIkaWQiOiIxNjEiLCJDb2xvciI6eyIkaWQiOiIxNjIiLCJBIjoyNTUsIlIiOjEyNywiRyI6MTI3LCJCIjoxMjd9fSwiTWF4V2lkdGgiOjIwMC4wLCJNYXhIZWlnaHQiOiJJbmZpbml0eSIsIlNtYXJ0Rm9yZWdyb3VuZElzQWN0aXZlIjpmYWxzZSwiSG9yaXpvbnRhbEFsaWdubWVudCI6MCwiVmVydGljYWxBbGlnbm1lbnQiOjAsIlNtYXJ0Rm9yZWdyb3VuZCI6bnVsbCwiTWFyZ2luIjp7IiRyZWYiOiI3NiJ9LCJQYWRkaW5nIjp7IiRyZWYiOiI3NyJ9LCJCYWNrZ3JvdW5kIjp7IiRyZWYiOiI3OCJ9LCJJc1Zpc2libGUiOnRydWUsIldpZHRoIjowLjAsIkhlaWdodCI6MC4wLCJCb3JkZXJTdHlsZSI6eyIkaWQiOiIxNjMiLCJMaW5lQ29sb3IiOm51bGwsIkxpbmVXZWlnaHQiOjAuMCwiTGluZVR5cGUiOjAsIlBhcmVudFN0eWxlIjpudWxsfSwiUGFyZW50U3R5bGUiOnsiJHJlZiI6IjcyIn19LCJEYXRlRm9ybWF0Ijp7IiRyZWYiOiI3OSJ9LCJJc1Zpc2libGUiOnRydWUsIlBhcmVudFN0eWxlIjp7IiRyZWYiOiI1MyJ9fSwiUG9zaXRpb24iOnsiJGlkIjoiMTY0IiwiUmF0aW8iOjAuMTA4MDkzMTc2OTQ3Njk5NjUsIklzQ3VzdG9tIjp0cnVlfSwiSWQiOiI1Mjc0M2RlOC1iYjZkLTQwNDQtODk2Zi00NzM4OThmZTlkYTciLCJJbXBvcnRJZCI6bnVsbCwiVGl0bGUiOiJNaWxlc3RvbmUgMiIsIk5vdGUiOm51bGwsIkh5cGVybGluayI6bnVsbCwiSXNDaGFuZ2VkIjpmYWxzZSwiSXNOZXciOnRydWV9LHsiJGlkIjoiMTY1IiwiRGF0ZSI6IjIwMTYtMDctMjFUMjM6NTk6NTkuOTk5WiIsIlN0eWxlIjp7IiRpZCI6IjE2NiIsIlNoYXBlIjo4LCJDb25uZWN0b3JNYXJnaW4iOnsiJHJlZiI6IjU0In0sIkNvbm5lY3RvclN0eWxlIjp7IiRpZCI6IjE2NyIsIkxpbmVDb2xvciI6eyIkaWQiOiIxNjgiLCIkdHlwZSI6Ik5MUkUuQ29tbW9uLkRvbS5Tb2xpZENvbG9yQnJ1c2gsIE5MUkUuQ29tbW9uIiwiQ29sb3IiOnsiJGlkIjoiMTY5IiwiQSI6MjU1LCJSIjo4LCJHIjoxMjcsIkIiOjE5NX19LCJMaW5lV2VpZ2h0IjoxLjAsIkxpbmVUeXBlIjowLCJQYXJlbnRTdHlsZSI6eyIkcmVmIjoiNTUifX0sIklzQmVsb3dUaW1lYmFuZCI6ZmFsc2UsIkhpZGVEYXRlIjpmYWxzZSwiU2hhcGVTaXplIjoxLCJTcGFjaW5nIjowLjAsIlBhZGRpbmciOnsiJGlkIjoiMTcwIiwiVG9wIjowLCJMZWZ0IjowLCJSaWdodCI6MCwiQm90dG9tIjowfSwiU2hhcGVTdHlsZSI6eyIkaWQiOiIxNzEiLCJNYXJnaW4iOnsiJHJlZiI6IjYwIn0sIlBhZGRpbmciOnsiJHJlZiI6IjYxIn0sIkJhY2tncm91bmQiOnsiJGlkIjoiMTcyIiwiQ29sb3IiOnsiJGlkIjoiMTczIiwiQSI6MjU1LCJSIjo4LCJHIjoxMjcsIkIiOjE5NX19LCJJc1Zpc2libGUiOnRydWUsIldpZHRoIjoxOC4wLCJIZWlnaHQiOjIwLjAsIkJvcmRlclN0eWxlIjp7IiRpZCI6IjE3NCIsIkxpbmVDb2xvciI6eyIkcmVmIjoiNjMifSwiTGluZVdlaWdodCI6MC4wLCJMaW5lVHlwZSI6MCwiUGFyZW50U3R5bGUiOnsiJHJlZiI6IjYyIn19LCJQYXJlbnRTdHlsZSI6eyIkcmVmIjoiNTkifX0sIlRpdGxlU3R5bGUiOnsiJGlkIjoiMTc1IiwiRm9udFNldHRpbmdzIjp7IiRpZCI6IjE3NiIsIkZvbnRTaXplIjoxMCwiRm9udE5hbWUiOiJDYWxpYnJpIiwiSXNCb2xkIjp0cnVlLCJJc0l0YWxpYyI6ZmFsc2UsIklzVW5kZXJsaW5lZCI6ZmFsc2UsIlBhcmVudFN0eWxlIjp7IiRyZWYiOiI2NiJ9fSwiQXV0b1NpemUiOjAsIkZvcmVncm91bmQiOnsiJGlkIjoiMTc3IiwiQ29sb3IiOnsiJGlkIjoiMTc4IiwiQSI6MjU1LCJSIjo1OSwiRyI6ODksIkIiOjE1Mn19LCJNYXhXaWR0aCI6NTEuNjI0OTYxODUzMDI3MzQ0LCJNYXhIZWlnaHQiOiJJbmZpbml0eSIsIlNtYXJ0Rm9yZWdyb3VuZElzQWN0aXZlIjpmYWxzZSwiSG9yaXpvbnRhbEFsaWdubWVudCI6MSwiVmVydGljYWxBbGlnbm1lbnQiOjAsIlNtYXJ0Rm9yZWdyb3VuZCI6bnVsbCwiTWFyZ2luIjp7IiRyZWYiOiI2OSJ9LCJQYWRkaW5nIjp7IiRyZWYiOiI3MCJ9LCJCYWNrZ3JvdW5kIjp7IiRyZWYiOiI3MSJ9LCJJc1Zpc2libGUiOnRydWUsIldpZHRoIjowLjAsIkhlaWdodCI6MC4wLCJCb3JkZXJTdHlsZSI6eyIkaWQiOiIxNzkiLCJMaW5lQ29sb3IiOm51bGwsIkxpbmVXZWlnaHQiOjAuMCwiTGluZVR5cGUiOjAsIlBhcmVudFN0eWxlIjpudWxsfSwiUGFyZW50U3R5bGUiOnsiJHJlZiI6IjY1In19LCJEYXRlU3R5bGUiOnsiJGlkIjoiMTgwIiwiRm9udFNldHRpbmdzIjp7IiRpZCI6IjE4MSIsIkZvbnRTaXplIjoxMCwiRm9udE5hbWUiOiJDYWxpYnJpIiwiSXNCb2xkIjpmYWxzZSwiSXNJdGFsaWMiOmZhbHNlLCJJc1VuZGVybGluZWQiOmZhbHNlLCJQYXJlbnRTdHlsZSI6eyIkcmVmIjoiNzMifX0sIkF1dG9TaXplIjowLCJGb3JlZ3JvdW5kIjp7IiRpZCI6IjE4MiIsIkNvbG9yIjp7IiRpZCI6IjE4MyIsIkEiOjI1NSwiUiI6MTI3LCJHIjoxMjcsIkIiOjEyN319LCJNYXhXaWR0aCI6MjAwLjAsIk1heEhlaWdodCI6IkluZmluaXR5IiwiU21hcnRGb3JlZ3JvdW5kSXNBY3RpdmUiOmZhbHNlLCJIb3Jpem9udGFsQWxpZ25tZW50IjowLCJWZXJ0aWNhbEFsaWdubWVudCI6MCwiU21hcnRGb3JlZ3JvdW5kIjpudWxsLCJNYXJnaW4iOnsiJHJlZiI6Ijc2In0sIlBhZGRpbmciOnsiJHJlZiI6Ijc3In0sIkJhY2tncm91bmQiOnsiJHJlZiI6Ijc4In0sIklzVmlzaWJsZSI6dHJ1ZSwiV2lkdGgiOjAuMCwiSGVpZ2h0IjowLjAsIkJvcmRlclN0eWxlIjp7IiRpZCI6IjE4NCIsIkxpbmVDb2xvciI6bnVsbCwiTGluZVdlaWdodCI6MC4wLCJMaW5lVHlwZSI6MCwiUGFyZW50U3R5bGUiOm51bGx9LCJQYXJlbnRTdHlsZSI6eyIkcmVmIjoiNzIifX0sIkRhdGVGb3JtYXQiOnsiJHJlZiI6Ijc5In0sIklzVmlzaWJsZSI6dHJ1ZSwiUGFyZW50U3R5bGUiOnsiJHJlZiI6IjUzIn19LCJQb3NpdGlvbiI6eyIkaWQiOiIxODUiLCJSYXRpbyI6MC4wODQwNjI1NjIxNjU0MzY5MjIsIklzQ3VzdG9tIjp0cnVlfSwiSWQiOiJhNTRiYzgyNy1iMDUxLTQ2ZDEtOGI1NS05ZjYxODcyM2UyYjQiLCJJbXBvcnRJZCI6bnVsbCwiVGl0bGUiOiJNaWxlc3RvbmUgMyIsIk5vdGUiOm51bGwsIkh5cGVybGluayI6bnVsbCwiSXNDaGFuZ2VkIjpmYWxzZSwiSXNOZXciOnRydWV9LHsiJGlkIjoiMTg2IiwiRGF0ZSI6IjIwMTYtMDgtMTJUMjM6NTk6NTkuOTk5WiIsIlN0eWxlIjp7IiRpZCI6IjE4NyIsIlNoYXBlIjo4LCJDb25uZWN0b3JNYXJnaW4iOnsiJHJlZiI6IjU0In0sIkNvbm5lY3RvclN0eWxlIjp7IiRpZCI6IjE4OCIsIkxpbmVDb2xvciI6eyIkaWQiOiIxODkiLCIkdHlwZSI6Ik5MUkUuQ29tbW9uLkRvbS5Tb2xpZENvbG9yQnJ1c2gsIE5MUkUuQ29tbW9uIiwiQ29sb3IiOnsiJGlkIjoiMTkwIiwiQSI6MjU1LCJSIjoyMjAsIkciOjg5LCJCIjozNn19LCJMaW5lV2VpZ2h0IjoxLjAsIkxpbmVUeXBlIjowLCJQYXJlbnRTdHlsZSI6eyIkcmVmIjoiNTUifX0sIklzQmVsb3dUaW1lYmFuZCI6ZmFsc2UsIkhpZGVEYXRlIjpmYWxzZSwiU2hhcGVTaXplIjoxLCJTcGFjaW5nIjowLjAsIlBhZGRpbmciOnsiJGlkIjoiMTkxIiwiVG9wIjowLCJMZWZ0IjowLCJSaWdodCI6MCwiQm90dG9tIjowfSwiU2hhcGVTdHlsZSI6eyIkaWQiOiIxOTIiLCJNYXJnaW4iOnsiJHJlZiI6IjYwIn0sIlBhZGRpbmciOnsiJHJlZiI6IjYxIn0sIkJhY2tncm91bmQiOnsiJGlkIjoiMTkzIiwiQ29sb3IiOnsiJGlkIjoiMTk0IiwiQSI6MjU1LCJSIjoyMjAsIkciOjg5LCJCIjozNn19LCJJc1Zpc2libGUiOnRydWUsIldpZHRoIjoxOC4wLCJIZWlnaHQiOjIwLjAsIkJvcmRlclN0eWxlIjp7IiRpZCI6IjE5NSIsIkxpbmVDb2xvciI6eyIkcmVmIjoiNjMifSwiTGluZVdlaWdodCI6MC4wLCJMaW5lVHlwZSI6MCwiUGFyZW50U3R5bGUiOnsiJHJlZiI6IjYyIn19LCJQYXJlbnRTdHlsZSI6eyIkcmVmIjoiNTkifX0sIlRpdGxlU3R5bGUiOnsiJGlkIjoiMTk2IiwiRm9udFNldHRpbmdzIjp7IiRpZCI6IjE5NyIsIkZvbnRTaXplIjoxMCwiRm9udE5hbWUiOiJDYWxpYnJpIiwiSXNCb2xkIjp0cnVlLCJJc0l0YWxpYyI6ZmFsc2UsIklzVW5kZXJsaW5lZCI6ZmFsc2UsIlBhcmVudFN0eWxlIjp7IiRyZWYiOiI2NiJ9fSwiQXV0b1NpemUiOjAsIkZvcmVncm91bmQiOnsiJGlkIjoiMTk4IiwiQ29sb3IiOnsiJGlkIjoiMTk5IiwiQSI6MjU1LCJSIjoyMTAsIkciOjcxLCJCIjozOH19LCJNYXhXaWR0aCI6NTEuNjI0OTYxODUzMDI3MzQ0LCJNYXhIZWlnaHQiOiJJbmZpbml0eSIsIlNtYXJ0Rm9yZWdyb3VuZElzQWN0aXZlIjpmYWxzZSwiSG9yaXpvbnRhbEFsaWdubWVudCI6MSwiVmVydGljYWxBbGlnbm1lbnQiOjAsIlNtYXJ0Rm9yZWdyb3VuZCI6bnVsbCwiTWFyZ2luIjp7IiRyZWYiOiI2OSJ9LCJQYWRkaW5nIjp7IiRyZWYiOiI3MCJ9LCJCYWNrZ3JvdW5kIjp7IiRyZWYiOiI3MSJ9LCJJc1Zpc2libGUiOnRydWUsIldpZHRoIjowLjAsIkhlaWdodCI6MC4wLCJCb3JkZXJTdHlsZSI6eyIkaWQiOiIyMDAiLCJMaW5lQ29sb3IiOm51bGwsIkxpbmVXZWlnaHQiOjAuMCwiTGluZVR5cGUiOjAsIlBhcmVudFN0eWxlIjpudWxsfSwiUGFyZW50U3R5bGUiOnsiJHJlZiI6IjY1In19LCJEYXRlU3R5bGUiOnsiJGlkIjoiMjAxIiwiRm9udFNldHRpbmdzIjp7IiRpZCI6IjIwMiIsIkZvbnRTaXplIjoxMCwiRm9udE5hbWUiOiJDYWxpYnJpIiwiSXNCb2xkIjpmYWxzZSwiSXNJdGFsaWMiOmZhbHNlLCJJc1VuZGVybGluZWQiOmZhbHNlLCJQYXJlbnRTdHlsZSI6eyIkcmVmIjoiNzMifX0sIkF1dG9TaXplIjowLCJGb3JlZ3JvdW5kIjp7IiRpZCI6IjIwMyIsIkNvbG9yIjp7IiRpZCI6IjIwNCIsIkEiOjI1NSwiUiI6MTI3LCJHIjoxMjcsIkIiOjEyN319LCJNYXhXaWR0aCI6MjAwLjAsIk1heEhlaWdodCI6IkluZmluaXR5IiwiU21hcnRGb3JlZ3JvdW5kSXNBY3RpdmUiOmZhbHNlLCJIb3Jpem9udGFsQWxpZ25tZW50IjowLCJWZXJ0aWNhbEFsaWdubWVudCI6MCwiU21hcnRGb3JlZ3JvdW5kIjpudWxsLCJNYXJnaW4iOnsiJHJlZiI6Ijc2In0sIlBhZGRpbmciOnsiJHJlZiI6Ijc3In0sIkJhY2tncm91bmQiOnsiJHJlZiI6Ijc4In0sIklzVmlzaWJsZSI6dHJ1ZSwiV2lkdGgiOjAuMCwiSGVpZ2h0IjowLjAsIkJvcmRlclN0eWxlIjp7IiRpZCI6IjIwNSIsIkxpbmVDb2xvciI6bnVsbCwiTGluZVdlaWdodCI6MC4wLCJMaW5lVHlwZSI6MCwiUGFyZW50U3R5bGUiOm51bGx9LCJQYXJlbnRTdHlsZSI6eyIkcmVmIjoiNzIifX0sIkRhdGVGb3JtYXQiOnsiJHJlZiI6Ijc5In0sIklzVmlzaWJsZSI6dHJ1ZSwiUGFyZW50U3R5bGUiOnsiJHJlZiI6IjUzIn19LCJQb3NpdGlvbiI6eyIkaWQiOiIyMDYiLCJSYXRpbyI6MC4xNDY3NTAzNTgyOTg5NzI3OSwiSXNDdXN0b20iOnRydWV9LCJJZCI6IjkzYWZiNTU0LTU1MmEtNDIyMS1hNTM4LTBmNzkxOTQwOWFhNyIsIkltcG9ydElkIjpudWxsLCJUaXRsZSI6Ik1pbGVzdG9uZSA0IiwiTm90ZSI6bnVsbCwiSHlwZXJsaW5rIjpudWxsLCJJc0NoYW5nZWQiOmZhbHNlLCJJc05ldyI6dHJ1ZX0seyIkaWQiOiIyMDciLCJEYXRlIjoiMjAxNi0xMS0wN1QyMzo1OTo1OS45OTlaIiwiU3R5bGUiOnsiJGlkIjoiMjA4IiwiU2hhcGUiOjE0LCJDb25uZWN0b3JNYXJnaW4iOnsiJHJlZiI6IjU0In0sIkNvbm5lY3RvclN0eWxlIjp7IiRpZCI6IjIwOSIsIkxpbmVDb2xvciI6eyIkaWQiOiIyMTAiLCIkdHlwZSI6Ik5MUkUuQ29tbW9uLkRvbS5Tb2xpZENvbG9yQnJ1c2gsIE5MUkUuQ29tbW9uIiwiQ29sb3IiOnsiJGlkIjoiMjExIiwiQSI6MjU1LCJSIjoyNTUsIkciOjE5MiwiQiI6MH19LCJMaW5lV2VpZ2h0IjoxLjAsIkxpbmVUeXBlIjowLCJQYXJlbnRTdHlsZSI6eyIkcmVmIjoiNTUifX0sIklzQmVsb3dUaW1lYmFuZCI6ZmFsc2UsIkhpZGVEYXRlIjpmYWxzZSwiU2hhcGVTaXplIjoxLCJTcGFjaW5nIjowLjAsIlBhZGRpbmciOnsiJGlkIjoiMjEyIiwiVG9wIjowLCJMZWZ0IjowLCJSaWdodCI6MCwiQm90dG9tIjowfSwiU2hhcGVTdHlsZSI6eyIkaWQiOiIyMTMiLCJNYXJnaW4iOnsiJHJlZiI6IjYwIn0sIlBhZGRpbmciOnsiJHJlZiI6IjYxIn0sIkJhY2tncm91bmQiOnsiJGlkIjoiMjE0IiwiQ29sb3IiOnsiJGlkIjoiMjE1IiwiQSI6MjU1LCJSIjoyNTUsIkciOjE5MiwiQiI6MH19LCJJc1Zpc2libGUiOnRydWUsIldpZHRoIjoxOC4wLCJIZWlnaHQiOjIwLjAsIkJvcmRlclN0eWxlIjp7IiRpZCI6IjIxNiIsIkxpbmVDb2xvciI6eyIkcmVmIjoiNjMifSwiTGluZVdlaWdodCI6MC4wLCJMaW5lVHlwZSI6MCwiUGFyZW50U3R5bGUiOnsiJHJlZiI6IjYyIn19LCJQYXJlbnRTdHlsZSI6eyIkcmVmIjoiNTkifX0sIlRpdGxlU3R5bGUiOnsiJGlkIjoiMjE3IiwiRm9udFNldHRpbmdzIjp7IiRpZCI6IjIxOCIsIkZvbnRTaXplIjoxMCwiRm9udE5hbWUiOiJDYWxpYnJpIiwiSXNCb2xkIjp0cnVlLCJJc0l0YWxpYyI6ZmFsc2UsIklzVW5kZXJsaW5lZCI6ZmFsc2UsIlBhcmVudFN0eWxlIjp7IiRyZWYiOiI2NiJ9fSwiQXV0b1NpemUiOjAsIkZvcmVncm91bmQiOnsiJGlkIjoiMjE5IiwiQ29sb3IiOnsiJGlkIjoiMjIwIiwiQSI6MjU1LCJSIjoyNTUsIkciOjE1MywiQiI6MH19LCJNYXhXaWR0aCI6NTEuNjI1MDM4MTQ2OTcyNjU2LCJNYXhIZWlnaHQiOiJJbmZpbml0eSIsIlNtYXJ0Rm9yZWdyb3VuZElzQWN0aXZlIjpmYWxzZSwiSG9yaXpvbnRhbEFsaWdubWVudCI6MSwiVmVydGljYWxBbGlnbm1lbnQiOjAsIlNtYXJ0Rm9yZWdyb3VuZCI6bnVsbCwiTWFyZ2luIjp7IiRyZWYiOiI2OSJ9LCJQYWRkaW5nIjp7IiRyZWYiOiI3MCJ9LCJCYWNrZ3JvdW5kIjp7IiRyZWYiOiI3MSJ9LCJJc1Zpc2libGUiOnRydWUsIldpZHRoIjowLjAsIkhlaWdodCI6MC4wLCJCb3JkZXJTdHlsZSI6eyIkaWQiOiIyMjEiLCJMaW5lQ29sb3IiOm51bGwsIkxpbmVXZWlnaHQiOjAuMCwiTGluZVR5cGUiOjAsIlBhcmVudFN0eWxlIjpudWxsfSwiUGFyZW50U3R5bGUiOnsiJHJlZiI6IjY1In19LCJEYXRlU3R5bGUiOnsiJGlkIjoiMjIyIiwiRm9udFNldHRpbmdzIjp7IiRpZCI6IjIyMyIsIkZvbnRTaXplIjo4LCJGb250TmFtZSI6IkNhbGlicmkiLCJJc0JvbGQiOmZhbHNlLCJJc0l0YWxpYyI6ZmFsc2UsIklzVW5kZXJsaW5lZCI6ZmFsc2UsIlBhcmVudFN0eWxlIjp7IiRyZWYiOiI3MyJ9fSwiQXV0b1NpemUiOjAsIkZvcmVncm91bmQiOnsiJHJlZiI6Ijc0In0sIk1heFdpZHRoIjoyMDAuMCwiTWF4SGVpZ2h0IjoiSW5maW5pdHkiLCJTbWFydEZvcmVncm91bmRJc0FjdGl2ZSI6ZmFsc2UsIkhvcml6b250YWxBbGlnbm1lbnQiOjAsIlZlcnRpY2FsQWxpZ25tZW50IjowLCJTbWFydEZvcmVncm91bmQiOm51bGwsIk1hcmdpbiI6eyIkcmVmIjoiNzYifSwiUGFkZGluZyI6eyIkcmVmIjoiNzcifSwiQmFja2dyb3VuZCI6eyIkcmVmIjoiNzgifSwiSXNWaXNpYmxlIjpmYWxzZSwiV2lkdGgiOjAuMCwiSGVpZ2h0IjowLjAsIkJvcmRlclN0eWxlIjp7IiRpZCI6IjIyNCIsIkxpbmVDb2xvciI6bnVsbCwiTGluZVdlaWdodCI6MC4wLCJMaW5lVHlwZSI6MCwiUGFyZW50U3R5bGUiOm51bGx9LCJQYXJlbnRTdHlsZSI6eyIkcmVmIjoiNzIifX0sIkRhdGVGb3JtYXQiOnsiJHJlZiI6Ijc5In0sIklzVmlzaWJsZSI6dHJ1ZSwiUGFyZW50U3R5bGUiOnsiJHJlZiI6IjUzIn19LCJQb3NpdGlvbiI6eyIkaWQiOiIyMjUiLCJSYXRpbyI6MC4xMDExMzUzMTA0MjAyODM1NiwiSXNDdXN0b20iOnRydWV9LCJJZCI6IjZhMjgzYjM2LTczNzUtNDE1Yi05MmIwLWU1ZmM0ZTE2YTBjYyIsIkltcG9ydElkIjpudWxsLCJUaXRsZSI6Ik1pbGVzdG9uZSA1IiwiTm90ZSI6bnVsbCwiSHlwZXJsaW5rIjpudWxsLCJJc0NoYW5nZWQiOmZhbHNlLCJJc05ldyI6dHJ1ZX0seyIkaWQiOiIyMjYiLCJEYXRlIjoiMjAxNi0xMi0yMFQyMzo1OTo1OS45OTlaIiwiU3R5bGUiOnsiJGlkIjoiMjI3IiwiU2hhcGUiOjgsIkNvbm5lY3Rvck1hcmdpbiI6eyIkcmVmIjoiNTQifSwiQ29ubmVjdG9yU3R5bGUiOnsiJGlkIjoiMjI4IiwiTGluZUNvbG9yIjp7IiRpZCI6IjIyOSIsIiR0eXBlIjoiTkxSRS5Db21tb24uRG9tLlNvbGlkQ29sb3JCcnVzaCwgTkxSRS5Db21tb24iLCJDb2xvciI6eyIkaWQiOiIyMzAiLCJBIjoyNTUsIlIiOjk4LCJHIjoxODEsIkIiOjEyM319LCJMaW5lV2VpZ2h0IjoxLjAsIkxpbmVUeXBlIjowLCJQYXJlbnRTdHlsZSI6eyIkcmVmIjoiNTUifX0sIklzQmVsb3dUaW1lYmFuZCI6ZmFsc2UsIkhpZGVEYXRlIjpmYWxzZSwiU2hhcGVTaXplIjoxLCJTcGFjaW5nIjowLjAsIlBhZGRpbmciOnsiJGlkIjoiMjMxIiwiVG9wIjowLCJMZWZ0IjowLCJSaWdodCI6MCwiQm90dG9tIjowfSwiU2hhcGVTdHlsZSI6eyIkaWQiOiIyMzIiLCJNYXJnaW4iOnsiJHJlZiI6IjYwIn0sIlBhZGRpbmciOnsiJHJlZiI6IjYxIn0sIkJhY2tncm91bmQiOnsiJGlkIjoiMjMzIiwiQ29sb3IiOnsiJGlkIjoiMjM0IiwiQSI6MjU1LCJSIjo5OCwiRyI6MTgxLCJCIjoxMjN9fSwiSXNWaXNpYmxlIjp0cnVlLCJXaWR0aCI6MTguMCwiSGVpZ2h0IjoyMC4wLCJCb3JkZXJTdHlsZSI6eyIkaWQiOiIyMzUiLCJMaW5lQ29sb3IiOnsiJHJlZiI6IjYzIn0sIkxpbmVXZWlnaHQiOjAuMCwiTGluZVR5cGUiOjAsIlBhcmVudFN0eWxlIjp7IiRyZWYiOiI2MiJ9fSwiUGFyZW50U3R5bGUiOnsiJHJlZiI6IjU5In19LCJUaXRsZVN0eWxlIjp7IiRpZCI6IjIzNiIsIkZvbnRTZXR0aW5ncyI6eyIkaWQiOiIyMzciLCJGb250U2l6ZSI6MTAsIkZvbnROYW1lIjoiQ2FsaWJyaSIsIklzQm9sZCI6dHJ1ZSwiSXNJdGFsaWMiOmZhbHNlLCJJc1VuZGVybGluZWQiOmZhbHNlLCJQYXJlbnRTdHlsZSI6eyIkcmVmIjoiNjYifX0sIkF1dG9TaXplIjowLCJGb3JlZ3JvdW5kIjp7IiRpZCI6IjIzOCIsIkNvbG9yIjp7IiRpZCI6IjIzOSIsIkEiOjI1NSwiUiI6NzIsIkciOjE1NCwiQiI6OTd9fSwiTWF4V2lkdGgiOjUxLjYyNTAzODE0Njk3MjY1NiwiTWF4SGVpZ2h0IjoiSW5maW5pdHkiLCJTbWFydEZvcmVncm91bmRJc0FjdGl2ZSI6ZmFsc2UsIkhvcml6b250YWxBbGlnbm1lbnQiOjEsIlZlcnRpY2FsQWxpZ25tZW50IjowLCJTbWFydEZvcmVncm91bmQiOm51bGwsIk1hcmdpbiI6eyIkcmVmIjoiNjkifSwiUGFkZGluZyI6eyIkcmVmIjoiNzAifSwiQmFja2dyb3VuZCI6eyIkcmVmIjoiNzEifSwiSXNWaXNpYmxlIjp0cnVlLCJXaWR0aCI6MC4wLCJIZWlnaHQiOjAuMCwiQm9yZGVyU3R5bGUiOnsiJGlkIjoiMjQwIiwiTGluZUNvbG9yIjpudWxsLCJMaW5lV2VpZ2h0IjowLjAsIkxpbmVUeXBlIjowLCJQYXJlbnRTdHlsZSI6bnVsbH0sIlBhcmVudFN0eWxlIjp7IiRyZWYiOiI2NSJ9fSwiRGF0ZVN0eWxlIjp7IiRpZCI6IjI0MSIsIkZvbnRTZXR0aW5ncyI6eyIkaWQiOiIyNDIiLCJGb250U2l6ZSI6OCwiRm9udE5hbWUiOiJDYWxpYnJpIiwiSXNCb2xkIjpmYWxzZSwiSXNJdGFsaWMiOmZhbHNlLCJJc1VuZGVybGluZWQiOmZhbHNlLCJQYXJlbnRTdHlsZSI6eyIkcmVmIjoiNzMifX0sIkF1dG9TaXplIjowLCJGb3JlZ3JvdW5kIjp7IiRyZWYiOiI3NCJ9LCJNYXhXaWR0aCI6MjAwLjAsIk1heEhlaWdodCI6IkluZmluaXR5IiwiU21hcnRGb3JlZ3JvdW5kSXNBY3RpdmUiOmZhbHNlLCJIb3Jpem9udGFsQWxpZ25tZW50IjowLCJWZXJ0aWNhbEFsaWdubWVudCI6MCwiU21hcnRGb3JlZ3JvdW5kIjpudWxsLCJNYXJnaW4iOnsiJHJlZiI6Ijc2In0sIlBhZGRpbmciOnsiJHJlZiI6Ijc3In0sIkJhY2tncm91bmQiOnsiJHJlZiI6Ijc4In0sIklzVmlzaWJsZSI6ZmFsc2UsIldpZHRoIjowLjAsIkhlaWdodCI6MC4wLCJCb3JkZXJTdHlsZSI6eyIkaWQiOiIyNDMiLCJMaW5lQ29sb3IiOm51bGwsIkxpbmVXZWlnaHQiOjAuMCwiTGluZVR5cGUiOjAsIlBhcmVudFN0eWxlIjpudWxsfSwiUGFyZW50U3R5bGUiOnsiJHJlZiI6IjcyIn19LCJEYXRlRm9ybWF0Ijp7IiRyZWYiOiI3OSJ9LCJJc1Zpc2libGUiOnRydWUsIlBhcmVudFN0eWxlIjp7IiRyZWYiOiI1MyJ9fSwiUG9zaXRpb24iOnsiJGlkIjoiMjQ0IiwiUmF0aW8iOjAuMDU4NjkyMTk3NDQ2NDY5OTA0LCJJc0N1c3RvbSI6dHJ1ZX0sIklkIjoiN2IwOTk2NDYtNGZmZC00Y2QzLWEzYjMtODNhYjFiYTIyNDM4IiwiSW1wb3J0SWQiOm51bGwsIlRpdGxlIjoiTWlsZXN0b25lIDYiLCJOb3RlIjpudWxsLCJIeXBlcmxpbmsiOm51bGwsIklzQ2hhbmdlZCI6ZmFsc2UsIklzTmV3Ijp0cnVlfSx7IiRpZCI6IjI0NSIsIkRhdGUiOiIyMDE3LTAxLTMwVDIzOjU5OjU5Ljk5OVoiLCJTdHlsZSI6eyIkaWQiOiIyNDYiLCJTaGFwZSI6MTMsIkNvbm5lY3Rvck1hcmdpbiI6eyIkcmVmIjoiNTQifSwiQ29ubmVjdG9yU3R5bGUiOnsiJGlkIjoiMjQ3IiwiTGluZUNvbG9yIjp7IiRpZCI6IjI0OCIsIiR0eXBlIjoiTkxSRS5Db21tb24uRG9tLlNvbGlkQ29sb3JCcnVzaCwgTkxSRS5Db21tb24iLCJDb2xvciI6eyIkaWQiOiIyNDkiLCJBIjoyNTUsIlIiOjk4LCJHIjoxODEsIkIiOjEyM319LCJMaW5lV2VpZ2h0IjoxLjAsIkxpbmVUeXBlIjowLCJQYXJlbnRTdHlsZSI6eyIkcmVmIjoiNTUifX0sIklzQmVsb3dUaW1lYmFuZCI6ZmFsc2UsIkhpZGVEYXRlIjpmYWxzZSwiU2hhcGVTaXplIjoyLCJTcGFjaW5nIjowLjAsIlBhZGRpbmciOnsiJGlkIjoiMjUwIiwiVG9wIjowLCJMZWZ0IjowLCJSaWdodCI6MCwiQm90dG9tIjowfSwiU2hhcGVTdHlsZSI6eyIkaWQiOiIyNTEiLCJNYXJnaW4iOnsiJHJlZiI6IjYwIn0sIlBhZGRpbmciOnsiJHJlZiI6IjYxIn0sIkJhY2tncm91bmQiOnsiJGlkIjoiMjUyIiwiQ29sb3IiOnsiJGlkIjoiMjUzIiwiQSI6MjU1LCJSIjo5OCwiRyI6MTgxLCJCIjoxMjN9fSwiSXNWaXNpYmxlIjp0cnVlLCJXaWR0aCI6MjQuMCwiSGVpZ2h0IjoyNi4wLCJCb3JkZXJTdHlsZSI6eyIkaWQiOiIyNTQiLCJMaW5lQ29sb3IiOnsiJHJlZiI6IjYzIn0sIkxpbmVXZWlnaHQiOjAuMCwiTGluZVR5cGUiOjAsIlBhcmVudFN0eWxlIjp7IiRyZWYiOiI2MiJ9fSwiUGFyZW50U3R5bGUiOnsiJHJlZiI6IjU5In19LCJUaXRsZVN0eWxlIjp7IiRpZCI6IjI1NSIsIkZvbnRTZXR0aW5ncyI6eyIkaWQiOiIyNTYiLCJGb250U2l6ZSI6MTAsIkZvbnROYW1lIjoiQ2FsaWJyaSIsIklzQm9sZCI6dHJ1ZSwiSXNJdGFsaWMiOmZhbHNlLCJJc1VuZGVybGluZWQiOmZhbHNlLCJQYXJlbnRTdHlsZSI6eyIkcmVmIjoiNjYifX0sIkF1dG9TaXplIjowLCJGb3JlZ3JvdW5kIjp7IiRpZCI6IjI1NyIsIkNvbG9yIjp7IiRpZCI6IjI1OCIsIkEiOjI1NSwiUiI6NzIsIkciOjE1NCwiQiI6OTd9fSwiTWF4V2lkdGgiOjUxLjYyNTAzODE0Njk3MjY1NiwiTWF4SGVpZ2h0IjoiSW5maW5pdHkiLCJTbWFydEZvcmVncm91bmRJc0FjdGl2ZSI6ZmFsc2UsIkhvcml6b250YWxBbGlnbm1lbnQiOjEsIlZlcnRpY2FsQWxpZ25tZW50IjowLCJTbWFydEZvcmVncm91bmQiOm51bGwsIk1hcmdpbiI6eyIkcmVmIjoiNjkifSwiUGFkZGluZyI6eyIkcmVmIjoiNzAifSwiQmFja2dyb3VuZCI6eyIkcmVmIjoiNzEifSwiSXNWaXNpYmxlIjp0cnVlLCJXaWR0aCI6MC4wLCJIZWlnaHQiOjAuMCwiQm9yZGVyU3R5bGUiOnsiJGlkIjoiMjU5IiwiTGluZUNvbG9yIjpudWxsLCJMaW5lV2VpZ2h0IjowLjAsIkxpbmVUeXBlIjowLCJQYXJlbnRTdHlsZSI6bnVsbH0sIlBhcmVudFN0eWxlIjp7IiRyZWYiOiI2NSJ9fSwiRGF0ZVN0eWxlIjp7IiRpZCI6IjI2MCIsIkZvbnRTZXR0aW5ncyI6eyIkaWQiOiIyNjEiLCJGb250U2l6ZSI6MTAsIkZvbnROYW1lIjoiQ2FsaWJyaSIsIklzQm9sZCI6ZmFsc2UsIklzSXRhbGljIjpmYWxzZSwiSXNVbmRlcmxpbmVkIjpmYWxzZSwiUGFyZW50U3R5bGUiOnsiJHJlZiI6IjczIn19LCJBdXRvU2l6ZSI6MCwiRm9yZWdyb3VuZCI6eyIkaWQiOiIyNjIiLCJDb2xvciI6eyIkaWQiOiIyNjMiLCJBIjoyNTUsIlIiOjEyNywiRyI6MTI3LCJCIjoxMjd9fSwiTWF4V2lkdGgiOjIwMC4wLCJNYXhIZWlnaHQiOiJJbmZpbml0eSIsIlNtYXJ0Rm9yZWdyb3VuZElzQWN0aXZlIjpmYWxzZSwiSG9yaXpvbnRhbEFsaWdubWVudCI6MCwiVmVydGljYWxBbGlnbm1lbnQiOjAsIlNtYXJ0Rm9yZWdyb3VuZCI6bnVsbCwiTWFyZ2luIjp7IiRyZWYiOiI3NiJ9LCJQYWRkaW5nIjp7IiRyZWYiOiI3NyJ9LCJCYWNrZ3JvdW5kIjp7IiRyZWYiOiI3OCJ9LCJJc1Zpc2libGUiOnRydWUsIldpZHRoIjowLjAsIkhlaWdodCI6MC4wLCJCb3JkZXJTdHlsZSI6eyIkaWQiOiIyNjQiLCJMaW5lQ29sb3IiOm51bGwsIkxpbmVXZWlnaHQiOjAuMCwiTGluZVR5cGUiOjAsIlBhcmVudFN0eWxlIjpudWxsfSwiUGFyZW50U3R5bGUiOnsiJHJlZiI6IjcyIn19LCJEYXRlRm9ybWF0Ijp7IiRyZWYiOiI3OSJ9LCJJc1Zpc2libGUiOnRydWUsIlBhcmVudFN0eWxlIjp7IiRyZWYiOiI1MyJ9fSwiUG9zaXRpb24iOnsiJGlkIjoiMjY1IiwiUmF0aW8iOjAuMDkxNzY1MjI3MTQxMjAzNywiSXNDdXN0b20iOnRydWV9LCJJZCI6IjdmNTgzZGUwLTg1NGEtNGNhYy1iODk4LTM3ZjNhMzc5YmI0YSIsIkltcG9ydElkIjpudWxsLCJUaXRsZSI6Ik1pbGVzdG9uZSA3IiwiTm90ZSI6bnVsbCwiSHlwZXJsaW5rIjpudWxsLCJJc0NoYW5nZWQiOmZhbHNlLCJJc05ldyI6dHJ1ZX1dLCJUYXNrcyI6W3siJGlkIjoiMjY2IiwiR3JvdXBOYW1lIjpudWxsLCJTdGFydERhdGUiOiIyMDE2LTA3LTI1VDAwOjAwOjAwWiIsIkVuZERhdGUiOiIyMDE2LTA4LTAxVDIzOjU5OjU5Ljk5OVoiLCJQZXJjZW50YWdlQ29tcGxldGUiOm51bGwsIlN0eWxlIjp7IiRpZCI6IjI2NyIsIlNoYXBlIjoyLCJTaGFwZVRoaWNrbmVzcyI6MSwiRHVyYXRpb25Gb3JtYXQiOjAsIkluY2x1ZGVOb25Xb3JraW5nRGF5c0luRHVyYXRpb24iOmZhbHNlLCJQZXJjZW50YWdlQ29tcGxldGVTdHlsZSI6eyIkaWQiOiIyNjgiLCJGb250U2V0dGluZ3MiOnsiJGlkIjoiMjY5IiwiRm9udFNpemUiOjEwLCJGb250TmFtZSI6IkNhbGlicmkiLCJJc0JvbGQiOmZhbHNlLCJJc0l0YWxpYyI6ZmFsc2UsIklzVW5kZXJsaW5lZCI6ZmFsc2UsIlBhcmVudFN0eWxlIjp7IiRyZWYiOiI4MiJ9fSwiQXV0b1NpemUiOjAsIkZvcmVncm91bmQiOnsiJHJlZiI6IjgzIn0sIk1heFdpZHRoIjoyMDAuMCwiTWF4SGVpZ2h0IjoiSW5maW5pdHkiLCJTbWFydEZvcmVncm91bmRJc0FjdGl2ZSI6ZmFsc2UsIkhvcml6b250YWxBbGlnbm1lbnQiOjAsIlZlcnRpY2FsQWxpZ25tZW50IjowLCJTbWFydEZvcmVncm91bmQiOm51bGwsIk1hcmdpbiI6eyIkcmVmIjoiODUifSwiUGFkZGluZyI6eyIkcmVmIjoiODYifSwiQmFja2dyb3VuZCI6eyIkcmVmIjoiODcifSwiSXNWaXNpYmxlIjp0cnVlLCJXaWR0aCI6MC4wLCJIZWlnaHQiOjAuMCwiQm9yZGVyU3R5bGUiOnsiJGlkIjoiMjcwIiwiTGluZUNvbG9yIjpudWxsLCJMaW5lV2VpZ2h0IjowLjAsIkxpbmVUeXBlIjowLCJQYXJlbnRTdHlsZSI6bnVsbH0sIlBhcmVudFN0eWxlIjp7IiRyZWYiOiI4MSJ9fSwiRHVyYXRpb25TdHlsZSI6eyIkaWQiOiIyNzEiLCJGb250U2V0dGluZ3MiOnsiJGlkIjoiMjcyIiwiRm9udFNpemUiOjEwLCJGb250TmFtZSI6IkNhbGlicmkiLCJJc0JvbGQiOmZhbHNlLCJJc0l0YWxpYyI6ZmFsc2UsIklzVW5kZXJsaW5lZCI6ZmFsc2UsIlBhcmVudFN0eWxlIjp7IiRyZWYiOiI4OSJ9fSwiQXV0b1NpemUiOjAsIkZvcmVncm91bmQiOnsiJGlkIjoiMjczIiwiQ29sb3IiOnsiJGlkIjoiMjc0IiwiQSI6MjU1LCJSIjoxOTIsIkciOjgwLCJCIjo3N319LCJNYXhXaWR0aCI6MjAwLjAsIk1heEhlaWdodCI6IkluZmluaXR5IiwiU21hcnRGb3JlZ3JvdW5kSXNBY3RpdmUiOmZhbHNlLCJIb3Jpem9udGFsQWxpZ25tZW50IjowLCJWZXJ0aWNhbEFsaWdubWVudCI6MCwiU21hcnRGb3JlZ3JvdW5kIjpudWxsLCJNYXJnaW4iOnsiJHJlZiI6IjkyIn0sIlBhZGRpbmciOnsiJHJlZiI6IjkzIn0sIkJhY2tncm91bmQiOnsiJHJlZiI6Ijk0In0sIklzVmlzaWJsZSI6dHJ1ZSwiV2lkdGgiOjAuMCwiSGVpZ2h0IjowLjAsIkJvcmRlclN0eWxlIjp7IiRpZCI6IjI3NSIsIkxpbmVDb2xvciI6bnVsbCwiTGluZVdlaWdodCI6MC4wLCJMaW5lVHlwZSI6MCwiUGFyZW50U3R5bGUiOm51bGx9LCJQYXJlbnRTdHlsZSI6eyIkcmVmIjoiODgifX0sIkhvcml6b250YWxDb25uZWN0b3JTdHlsZSI6eyIkaWQiOiIyNzYiLCJMaW5lQ29sb3IiOnsiJHJlZiI6Ijk2In0sIkxpbmVXZWlnaHQiOjAuMCwiTGluZVR5cGUiOjAsIlBhcmVudFN0eWxlIjp7IiRyZWYiOiI5NSJ9fSwiVmVydGljYWxDb25uZWN0b3JTdHlsZSI6eyIkaWQiOiIyNzciLCJMaW5lQ29sb3IiOnsiJHJlZiI6Ijk5In0sIkxpbmVXZWlnaHQiOjAuMCwiTGluZVR5cGUiOjAsIlBhcmVudFN0eWxlIjp7IiRyZWYiOiI5OCJ9fSwiTWFyZ2luIjpudWxsLCJTdGFydERhdGVQb3NpdGlvbiI6NCwiRW5kRGF0ZVBvc2l0aW9uIjo0LCJUaXRsZVBvc2l0aW9uIjozLCJEdXJhdGlvblBvc2l0aW9uIjo2LCJQZXJjZW50YWdlQ29tcGxldGVkUG9zaXRpb24iOjYsIlNwYWNpbmciOjUsIklzQmVsb3dUaW1lYmFuZCI6dHJ1ZSwiUGVyY2VudGFnZUNvbXBsZXRlU2hhcGVPcGFjaXR5IjozNSwiU2hhcGVTdHlsZSI6eyIkaWQiOiIyNzgiLCJNYXJnaW4iOnsiJHJlZiI6IjEwMiJ9LCJQYWRkaW5nIjp7IiRyZWYiOiIxMDMifSwiQmFja2dyb3VuZCI6eyIkaWQiOiIyNzkiLCJDb2xvciI6eyIkaWQiOiIyODAiLCJBIjoyNTUsIlIiOjgsIkciOjEyNywiQiI6MTk1fX0sIklzVmlzaWJsZSI6dHJ1ZSwiV2lkdGgiOjAuMCwiSGVpZ2h0IjoxNi4wLCJCb3JkZXJTdHlsZSI6eyIkaWQiOiIyODEiLCJMaW5lQ29sb3IiOnsiJGlkIjoiMjgyIiwiJHR5cGUiOiJOTFJFLkNvbW1vbi5Eb20uU29saWRDb2xvckJydXNoLCBOTFJFLkNvbW1vbiIsIkNvbG9yIjp7IiRpZCI6IjI4MyIsIkEiOjI1NSwiUiI6MjU1LCJHIjowLCJCIjowfX0sIkxpbmVXZWlnaHQiOjAuMCwiTGluZVR5cGUiOjAsIlBhcmVudFN0eWxlIjpudWxsfSwiUGFyZW50U3R5bGUiOnsiJHJlZiI6IjEwMSJ9fSwiVGl0bGVTdHlsZSI6eyIkaWQiOiIyODQiLCJGb250U2V0dGluZ3MiOnsiJGlkIjoiMjg1IiwiRm9udFNpemUiOjEwLCJGb250TmFtZSI6IkNhbGlicmkiLCJJc0JvbGQiOnRydWUsIklzSXRhbGljIjpmYWxzZSwiSXNVbmRlcmxpbmVkIjpmYWxzZSwiUGFyZW50U3R5bGUiOnsiJHJlZiI6IjEwOCJ9fSwiQXV0b1NpemUiOjAsIkZvcmVncm91bmQiOnsiJGlkIjoiMjg2IiwiQ29sb3IiOnsiJGlkIjoiMjg3IiwiQSI6MjU1LCJSIjowLCJHIjoxMTIsIkIiOjE5Mn19LCJNYXhXaWR0aCI6NTAuODY3MDA4MjA5MjI4NTE2LCJNYXhIZWlnaHQiOiJJbmZpbml0eSIsIlNtYXJ0Rm9yZWdyb3VuZElzQWN0aXZlIjpmYWxzZSwiSG9yaXpvbnRhbEFsaWdubWVudCI6MiwiVmVydGljYWxBbGlnbm1lbnQiOjAsIlNtYXJ0Rm9yZWdyb3VuZCI6bnVsbCwiTWFyZ2luIjp7IiRyZWYiOiIxMTEifSwiUGFkZGluZyI6eyIkcmVmIjoiMTEyIn0sIkJhY2tncm91bmQiOnsiJHJlZiI6IjExMyJ9LCJJc1Zpc2libGUiOnRydWUsIldpZHRoIjowLjAsIkhlaWdodCI6MC4wLCJCb3JkZXJTdHlsZSI6eyIkaWQiOiIyODgiLCJMaW5lQ29sb3IiOm51bGwsIkxpbmVXZWlnaHQiOjAuMCwiTGluZVR5cGUiOjAsIlBhcmVudFN0eWxlIjpudWxsfSwiUGFyZW50U3R5bGUiOnsiJHJlZiI6IjEwNyJ9fSwiRGF0ZVN0eWxlIjp7IiRpZCI6IjI4OSIsIkZvbnRTZXR0aW5ncyI6eyIkaWQiOiIyOTAiLCJGb250U2l6ZSI6MTAsIkZvbnROYW1lIjoiQ2FsaWJyaSIsIklzQm9sZCI6ZmFsc2UsIklzSXRhbGljIjpmYWxzZSwiSXNVbmRlcmxpbmVkIjpmYWxzZSwiUGFyZW50U3R5bGUiOnsiJHJlZiI6IjExNSJ9fSwiQXV0b1NpemUiOjAsIkZvcmVncm91bmQiOnsiJGlkIjoiMjkxIiwiQ29sb3IiOnsiJGlkIjoiMjkyIiwiQSI6MjU1LCJSIjoxMjcsIkciOjEyNywiQiI6MTI3fX0sIk1heFdpZHRoIjoyMDAuMCwiTWF4SGVpZ2h0IjoiSW5maW5pdHkiLCJTbWFydEZvcmVncm91bmRJc0FjdGl2ZSI6ZmFsc2UsIkhvcml6b250YWxBbGlnbm1lbnQiOjAsIlZlcnRpY2FsQWxpZ25tZW50IjowLCJTbWFydEZvcmVncm91bmQiOm51bGwsIk1hcmdpbiI6eyIkcmVmIjoiMTE4In0sIlBhZGRpbmciOnsiJHJlZiI6IjExOSJ9LCJCYWNrZ3JvdW5kIjp7IiRyZWYiOiIxMjAifSwiSXNWaXNpYmxlIjp0cnVlLCJXaWR0aCI6MC4wLCJIZWlnaHQiOjAuMCwiQm9yZGVyU3R5bGUiOnsiJGlkIjoiMjkzIiwiTGluZUNvbG9yIjpudWxsLCJMaW5lV2VpZ2h0IjowLjAsIkxpbmVUeXBlIjowLCJQYXJlbnRTdHlsZSI6bnVsbH0sIlBhcmVudFN0eWxlIjp7IiRyZWYiOiIxMTQifX0sIkRhdGVGb3JtYXQiOnsiJGlkIjoiMjk0IiwiRm9ybWF0U3RyaW5nIjoiTU1NIGQiLCJTZXBhcmF0b3IiOiIvIiwiVXNlSW50ZXJuYXRpb25hbERhdGVGb3JtYXQiOmZhbHNlfSwiSXNWaXNpYmxlIjp0cnVlLCJQYXJlbnRTdHlsZSI6eyIkcmVmIjoiODAifX0sIkluZGV4IjoxLCJJZCI6IjdjNTE4ZmIzLTdmMjEtNDJiYi04ZTA0LTQ1OTIwZDA0MDNiNSIsIkltcG9ydElkIjpudWxsLCJUaXRsZSI6IlRhc2sgMSBIZXJlIiwiTm90ZSI6bnVsbCwiSHlwZXJsaW5rIjpudWxsLCJJc0NoYW5nZWQiOmZhbHNlLCJJc05ldyI6dHJ1ZX0seyIkaWQiOiIyOTUiLCJHcm91cE5hbWUiOm51bGwsIlN0YXJ0RGF0ZSI6IjIwMTYtMDgtMTVUMDA6MDA6MDBaIiwiRW5kRGF0ZSI6IjIwMTYtMDktMDdUMjM6NTk6NTkuOTk5WiIsIlBlcmNlbnRhZ2VDb21wbGV0ZSI6bnVsbCwiU3R5bGUiOnsiJGlkIjoiMjk2IiwiU2hhcGUiOjIsIlNoYXBlVGhpY2tuZXNzIjoxLCJEdXJhdGlvbkZvcm1hdCI6MCwiSW5jbHVkZU5vbldvcmtpbmdEYXlzSW5EdXJhdGlvbiI6ZmFsc2UsIlBlcmNlbnRhZ2VDb21wbGV0ZVN0eWxlIjp7IiRpZCI6IjI5NyIsIkZvbnRTZXR0aW5ncyI6eyIkaWQiOiIyOTgiLCJGb250U2l6ZSI6MTAsIkZvbnROYW1lIjoiQ2FsaWJyaSIsIklzQm9sZCI6ZmFsc2UsIklzSXRhbGljIjpmYWxzZSwiSXNVbmRlcmxpbmVkIjpmYWxzZSwiUGFyZW50U3R5bGUiOnsiJHJlZiI6IjgyIn19LCJBdXRvU2l6ZSI6MCwiRm9yZWdyb3VuZCI6eyIkcmVmIjoiODMifSwiTWF4V2lkdGgiOjIwMC4wLCJNYXhIZWlnaHQiOiJJbmZpbml0eSIsIlNtYXJ0Rm9yZWdyb3VuZElzQWN0aXZlIjpmYWxzZSwiSG9yaXpvbnRhbEFsaWdubWVudCI6MCwiVmVydGljYWxBbGlnbm1lbnQiOjAsIlNtYXJ0Rm9yZWdyb3VuZCI6bnVsbCwiTWFyZ2luIjp7IiRyZWYiOiI4NSJ9LCJQYWRkaW5nIjp7IiRyZWYiOiI4NiJ9LCJCYWNrZ3JvdW5kIjp7IiRyZWYiOiI4NyJ9LCJJc1Zpc2libGUiOnRydWUsIldpZHRoIjowLjAsIkhlaWdodCI6MC4wLCJCb3JkZXJTdHlsZSI6eyIkaWQiOiIyOTkiLCJMaW5lQ29sb3IiOm51bGwsIkxpbmVXZWlnaHQiOjAuMCwiTGluZVR5cGUiOjAsIlBhcmVudFN0eWxlIjpudWxsfSwiUGFyZW50U3R5bGUiOnsiJHJlZiI6IjgxIn19LCJEdXJhdGlvblN0eWxlIjp7IiRpZCI6IjMwMCIsIkZvbnRTZXR0aW5ncyI6eyIkaWQiOiIzMDEiLCJGb250U2l6ZSI6MTAsIkZvbnROYW1lIjoiQ2FsaWJyaSIsIklzQm9sZCI6ZmFsc2UsIklzSXRhbGljIjpmYWxzZSwiSXNVbmRlcmxpbmVkIjpmYWxzZSwiUGFyZW50U3R5bGUiOnsiJHJlZiI6Ijg5In19LCJBdXRvU2l6ZSI6MCwiRm9yZWdyb3VuZCI6eyIkaWQiOiIzMDIiLCJDb2xvciI6eyIkaWQiOiIzMDMiLCJBIjoyNTUsIlIiOjE5MiwiRyI6ODAsIkIiOjc3fX0sIk1heFdpZHRoIjoyMDAuMCwiTWF4SGVpZ2h0IjoiSW5maW5pdHkiLCJTbWFydEZvcmVncm91bmRJc0FjdGl2ZSI6ZmFsc2UsIkhvcml6b250YWxBbGlnbm1lbnQiOjAsIlZlcnRpY2FsQWxpZ25tZW50IjowLCJTbWFydEZvcmVncm91bmQiOm51bGwsIk1hcmdpbiI6eyIkcmVmIjoiOTIifSwiUGFkZGluZyI6eyIkcmVmIjoiOTMifSwiQmFja2dyb3VuZCI6eyIkcmVmIjoiOTQifSwiSXNWaXNpYmxlIjp0cnVlLCJXaWR0aCI6MC4wLCJIZWlnaHQiOjAuMCwiQm9yZGVyU3R5bGUiOnsiJGlkIjoiMzA0IiwiTGluZUNvbG9yIjpudWxsLCJMaW5lV2VpZ2h0IjowLjAsIkxpbmVUeXBlIjowLCJQYXJlbnRTdHlsZSI6bnVsbH0sIlBhcmVudFN0eWxlIjp7IiRyZWYiOiI4OCJ9fSwiSG9yaXpvbnRhbENvbm5lY3RvclN0eWxlIjp7IiRpZCI6IjMwNSIsIkxpbmVDb2xvciI6eyIkcmVmIjoiOTYifSwiTGluZVdlaWdodCI6MC4wLCJMaW5lVHlwZSI6MCwiUGFyZW50U3R5bGUiOnsiJHJlZiI6Ijk1In19LCJWZXJ0aWNhbENvbm5lY3RvclN0eWxlIjp7IiRpZCI6IjMwNiIsIkxpbmVDb2xvciI6eyIkcmVmIjoiOTkifSwiTGluZVdlaWdodCI6MC4wLCJMaW5lVHlwZSI6MCwiUGFyZW50U3R5bGUiOnsiJHJlZiI6Ijk4In19LCJNYXJnaW4iOm51bGwsIlN0YXJ0RGF0ZVBvc2l0aW9uIjo0LCJFbmREYXRlUG9zaXRpb24iOjQsIlRpdGxlUG9zaXRpb24iOjMsIkR1cmF0aW9uUG9zaXRpb24iOjYsIlBlcmNlbnRhZ2VDb21wbGV0ZWRQb3NpdGlvbiI6NiwiU3BhY2luZyI6NSwiSXNCZWxvd1RpbWViYW5kIjp0cnVlLCJQZXJjZW50YWdlQ29tcGxldGVTaGFwZU9wYWNpdHkiOjM1LCJTaGFwZVN0eWxlIjp7IiRpZCI6IjMwNyIsIk1hcmdpbiI6eyIkcmVmIjoiMTAyIn0sIlBhZGRpbmciOnsiJHJlZiI6IjEwMyJ9LCJCYWNrZ3JvdW5kIjp7IiRpZCI6IjMwOCIsIkNvbG9yIjp7IiRpZCI6IjMwOSIsIkEiOjI1NSwiUiI6MjEwLCJHIjo3MSwiQiI6Mzh9fSwiSXNWaXNpYmxlIjp0cnVlLCJXaWR0aCI6MC4wLCJIZWlnaHQiOjE2LjAsIkJvcmRlclN0eWxlIjp7IiRpZCI6IjMxMCIsIkxpbmVDb2xvciI6eyIkaWQiOiIzMTEiLCIkdHlwZSI6Ik5MUkUuQ29tbW9uLkRvbS5Tb2xpZENvbG9yQnJ1c2gsIE5MUkUuQ29tbW9uIiwiQ29sb3IiOnsiJGlkIjoiMzEyIiwiQSI6MjU1LCJSIjoyNTUsIkciOjAsIkIiOjB9fSwiTGluZVdlaWdodCI6MC4wLCJMaW5lVHlwZSI6MCwiUGFyZW50U3R5bGUiOm51bGx9LCJQYXJlbnRTdHlsZSI6eyIkcmVmIjoiMTAxIn19LCJUaXRsZVN0eWxlIjp7IiRpZCI6IjMxMyIsIkZvbnRTZXR0aW5ncyI6eyIkaWQiOiIzMTQiLCJGb250U2l6ZSI6MTAsIkZvbnROYW1lIjoiQ2FsaWJyaSIsIklzQm9sZCI6dHJ1ZSwiSXNJdGFsaWMiOmZhbHNlLCJJc1VuZGVybGluZWQiOmZhbHNlLCJQYXJlbnRTdHlsZSI6eyIkcmVmIjoiMTA4In19LCJBdXRvU2l6ZSI6MCwiRm9yZWdyb3VuZCI6eyIkaWQiOiIzMTUiLCJDb2xvciI6eyIkaWQiOiIzMTYiLCJBIjoyNTUsIlIiOjIxMCwiRyI6NzEsIkIiOjM4fX0sIk1heFdpZHRoIjo1MS40OTgwMzE2MTYyMTA5MzgsIk1heEhlaWdodCI6IkluZmluaXR5IiwiU21hcnRGb3JlZ3JvdW5kSXNBY3RpdmUiOmZhbHNlLCJIb3Jpem9udGFsQWxpZ25tZW50IjoyLCJWZXJ0aWNhbEFsaWdubWVudCI6MCwiU21hcnRGb3JlZ3JvdW5kIjpudWxsLCJNYXJnaW4iOnsiJHJlZiI6IjExMSJ9LCJQYWRkaW5nIjp7IiRyZWYiOiIxMTIifSwiQmFja2dyb3VuZCI6eyIkcmVmIjoiMTEzIn0sIklzVmlzaWJsZSI6dHJ1ZSwiV2lkdGgiOjAuMCwiSGVpZ2h0IjowLjAsIkJvcmRlclN0eWxlIjp7IiRpZCI6IjMxNyIsIkxpbmVDb2xvciI6bnVsbCwiTGluZVdlaWdodCI6MC4wLCJMaW5lVHlwZSI6MCwiUGFyZW50U3R5bGUiOm51bGx9LCJQYXJlbnRTdHlsZSI6eyIkcmVmIjoiMTA3In19LCJEYXRlU3R5bGUiOnsiJGlkIjoiMzE4IiwiRm9udFNldHRpbmdzIjp7IiRpZCI6IjMxOSIsIkZvbnRTaXplIjoxMCwiRm9udE5hbWUiOiJDYWxpYnJpIiwiSXNCb2xkIjpmYWxzZSwiSXNJdGFsaWMiOmZhbHNlLCJJc1VuZGVybGluZWQiOmZhbHNlLCJQYXJlbnRTdHlsZSI6eyIkcmVmIjoiMTE1In19LCJBdXRvU2l6ZSI6MCwiRm9yZWdyb3VuZCI6eyIkaWQiOiIzMjAiLCJDb2xvciI6eyIkaWQiOiIzMjEiLCJBIjoyNTUsIlIiOjEyNywiRyI6MTI3LCJCIjoxMjd9fSwiTWF4V2lkdGgiOjIwMC4wLCJNYXhIZWlnaHQiOiJJbmZpbml0eSIsIlNtYXJ0Rm9yZWdyb3VuZElzQWN0aXZlIjpmYWxzZSwiSG9yaXpvbnRhbEFsaWdubWVudCI6MCwiVmVydGljYWxBbGlnbm1lbnQiOjAsIlNtYXJ0Rm9yZWdyb3VuZCI6bnVsbCwiTWFyZ2luIjp7IiRyZWYiOiIxMTgifSwiUGFkZGluZyI6eyIkcmVmIjoiMTE5In0sIkJhY2tncm91bmQiOnsiJHJlZiI6IjEyMCJ9LCJJc1Zpc2libGUiOnRydWUsIldpZHRoIjowLjAsIkhlaWdodCI6MC4wLCJCb3JkZXJTdHlsZSI6eyIkaWQiOiIzMjIiLCJMaW5lQ29sb3IiOm51bGwsIkxpbmVXZWlnaHQiOjAuMCwiTGluZVR5cGUiOjAsIlBhcmVudFN0eWxlIjpudWxsfSwiUGFyZW50U3R5bGUiOnsiJHJlZiI6IjExNCJ9fSwiRGF0ZUZvcm1hdCI6eyIkaWQiOiIzMjMiLCJGb3JtYXRTdHJpbmciOiJNTU0gZCIsIlNlcGFyYXRvciI6Ii8iLCJVc2VJbnRlcm5hdGlvbmFsRGF0ZUZvcm1hdCI6ZmFsc2V9LCJJc1Zpc2libGUiOnRydWUsIlBhcmVudFN0eWxlIjp7IiRyZWYiOiI4MCJ9fSwiSW5kZXgiOjIsIklkIjoiYmUzYWUzOGYtNjBiMy00MDJkLThhMTMtZjFlOTFlZWM0MWY1IiwiSW1wb3J0SWQiOm51bGwsIlRpdGxlIjoiVGFzayAyIEhlcmUiLCJOb3RlIjpudWxsLCJIeXBlcmxpbmsiOm51bGwsIklzQ2hhbmdlZCI6ZmFsc2UsIklzTmV3Ijp0cnVlfSx7IiRpZCI6IjMyNCIsIkdyb3VwTmFtZSI6bnVsbCwiU3RhcnREYXRlIjoiMjAxNi0wOC0xNVQwMDowMDowMFoiLCJFbmREYXRlIjoiMjAxNi0wOS0xN1QyMzo1OTo1OS45OTlaIiwiUGVyY2VudGFnZUNvbXBsZXRlIjpudWxsLCJTdHlsZSI6eyIkaWQiOiIzMjUiLCJTaGFwZSI6MiwiU2hhcGVUaGlja25lc3MiOjEsIkR1cmF0aW9uRm9ybWF0IjowLCJJbmNsdWRlTm9uV29ya2luZ0RheXNJbkR1cmF0aW9uIjpmYWxzZSwiUGVyY2VudGFnZUNvbXBsZXRlU3R5bGUiOnsiJGlkIjoiMzI2IiwiRm9udFNldHRpbmdzIjp7IiRpZCI6IjMyNyIsIkZvbnRTaXplIjoxMCwiRm9udE5hbWUiOiJDYWxpYnJpIiwiSXNCb2xkIjpmYWxzZSwiSXNJdGFsaWMiOmZhbHNlLCJJc1VuZGVybGluZWQiOmZhbHNlLCJQYXJlbnRTdHlsZSI6eyIkcmVmIjoiODIifX0sIkF1dG9TaXplIjowLCJGb3JlZ3JvdW5kIjp7IiRyZWYiOiI4MyJ9LCJNYXhXaWR0aCI6MjAwLjAsIk1heEhlaWdodCI6IkluZmluaXR5IiwiU21hcnRGb3JlZ3JvdW5kSXNBY3RpdmUiOmZhbHNlLCJIb3Jpem9udGFsQWxpZ25tZW50IjowLCJWZXJ0aWNhbEFsaWdubWVudCI6MCwiU21hcnRGb3JlZ3JvdW5kIjpudWxsLCJNYXJnaW4iOnsiJHJlZiI6Ijg1In0sIlBhZGRpbmciOnsiJHJlZiI6Ijg2In0sIkJhY2tncm91bmQiOnsiJHJlZiI6Ijg3In0sIklzVmlzaWJsZSI6dHJ1ZSwiV2lkdGgiOjAuMCwiSGVpZ2h0IjowLjAsIkJvcmRlclN0eWxlIjp7IiRpZCI6IjMyOCIsIkxpbmVDb2xvciI6bnVsbCwiTGluZVdlaWdodCI6MC4wLCJMaW5lVHlwZSI6MCwiUGFyZW50U3R5bGUiOm51bGx9LCJQYXJlbnRTdHlsZSI6eyIkcmVmIjoiODEifX0sIkR1cmF0aW9uU3R5bGUiOnsiJGlkIjoiMzI5IiwiRm9udFNldHRpbmdzIjp7IiRpZCI6IjMzMCIsIkZvbnRTaXplIjoxMCwiRm9udE5hbWUiOiJDYWxpYnJpIiwiSXNCb2xkIjpmYWxzZSwiSXNJdGFsaWMiOmZhbHNlLCJJc1VuZGVybGluZWQiOmZhbHNlLCJQYXJlbnRTdHlsZSI6eyIkcmVmIjoiODkifX0sIkF1dG9TaXplIjowLCJGb3JlZ3JvdW5kIjp7IiRpZCI6IjMzMSIsIkNvbG9yIjp7IiRpZCI6IjMzMiIsIkEiOjI1NSwiUiI6MTkyLCJHIjo4MCwiQiI6Nzd9fSwiTWF4V2lkdGgiOjIwMC4wLCJNYXhIZWlnaHQiOiJJbmZpbml0eSIsIlNtYXJ0Rm9yZWdyb3VuZElzQWN0aXZlIjpmYWxzZSwiSG9yaXpvbnRhbEFsaWdubWVudCI6MCwiVmVydGljYWxBbGlnbm1lbnQiOjAsIlNtYXJ0Rm9yZWdyb3VuZCI6bnVsbCwiTWFyZ2luIjp7IiRyZWYiOiI5MiJ9LCJQYWRkaW5nIjp7IiRyZWYiOiI5MyJ9LCJCYWNrZ3JvdW5kIjp7IiRyZWYiOiI5NCJ9LCJJc1Zpc2libGUiOnRydWUsIldpZHRoIjowLjAsIkhlaWdodCI6MC4wLCJCb3JkZXJTdHlsZSI6eyIkaWQiOiIzMzMiLCJMaW5lQ29sb3IiOm51bGwsIkxpbmVXZWlnaHQiOjAuMCwiTGluZVR5cGUiOjAsIlBhcmVudFN0eWxlIjpudWxsfSwiUGFyZW50U3R5bGUiOnsiJHJlZiI6Ijg4In19LCJIb3Jpem9udGFsQ29ubmVjdG9yU3R5bGUiOnsiJGlkIjoiMzM0IiwiTGluZUNvbG9yIjp7IiRyZWYiOiI5NiJ9LCJMaW5lV2VpZ2h0IjowLjAsIkxpbmVUeXBlIjowLCJQYXJlbnRTdHlsZSI6eyIkcmVmIjoiOTUifX0sIlZlcnRpY2FsQ29ubmVjdG9yU3R5bGUiOnsiJGlkIjoiMzM1IiwiTGluZUNvbG9yIjp7IiRyZWYiOiI5OSJ9LCJMaW5lV2VpZ2h0IjowLjAsIkxpbmVUeXBlIjowLCJQYXJlbnRTdHlsZSI6eyIkcmVmIjoiOTgifX0sIk1hcmdpbiI6bnVsbCwiU3RhcnREYXRlUG9zaXRpb24iOjQsIkVuZERhdGVQb3NpdGlvbiI6NCwiVGl0bGVQb3NpdGlvbiI6MywiRHVyYXRpb25Qb3NpdGlvbiI6NiwiUGVyY2VudGFnZUNvbXBsZXRlZFBvc2l0aW9uIjo2LCJTcGFjaW5nIjo1LCJJc0JlbG93VGltZWJhbmQiOnRydWUsIlBlcmNlbnRhZ2VDb21wbGV0ZVNoYXBlT3BhY2l0eSI6MzUsIlNoYXBlU3R5bGUiOnsiJGlkIjoiMzM2IiwiTWFyZ2luIjp7IiRyZWYiOiIxMDIifSwiUGFkZGluZyI6eyIkcmVmIjoiMTAzIn0sIkJhY2tncm91bmQiOnsiJGlkIjoiMzM3IiwiQ29sb3IiOnsiJGlkIjoiMzM4IiwiQSI6MjU1LCJSIjoyMTAsIkciOjcxLCJCIjozOH19LCJJc1Zpc2libGUiOnRydWUsIldpZHRoIjowLjAsIkhlaWdodCI6MTYuMCwiQm9yZGVyU3R5bGUiOnsiJGlkIjoiMzM5IiwiTGluZUNvbG9yIjp7IiRpZCI6IjM0MCIsIiR0eXBlIjoiTkxSRS5Db21tb24uRG9tLlNvbGlkQ29sb3JCcnVzaCwgTkxSRS5Db21tb24iLCJDb2xvciI6eyIkaWQiOiIzNDEiLCJBIjoyNTUsIlIiOjI1NSwiRyI6MCwiQiI6MH19LCJMaW5lV2VpZ2h0IjowLjAsIkxpbmVUeXBlIjowLCJQYXJlbnRTdHlsZSI6bnVsbH0sIlBhcmVudFN0eWxlIjp7IiRyZWYiOiIxMDEifX0sIlRpdGxlU3R5bGUiOnsiJGlkIjoiMzQyIiwiRm9udFNldHRpbmdzIjp7IiRpZCI6IjM0MyIsIkZvbnRTaXplIjoxMCwiRm9udE5hbWUiOiJDYWxpYnJpIiwiSXNCb2xkIjp0cnVlLCJJc0l0YWxpYyI6ZmFsc2UsIklzVW5kZXJsaW5lZCI6ZmFsc2UsIlBhcmVudFN0eWxlIjp7IiRyZWYiOiIxMDgifX0sIkF1dG9TaXplIjowLCJGb3JlZ3JvdW5kIjp7IiRpZCI6IjM0NCIsIkNvbG9yIjp7IiRpZCI6IjM0NSIsIkEiOjI1NSwiUiI6MjEwLCJHIjo3MSwiQiI6Mzh9fSwiTWF4V2lkdGgiOjUwLjg2NzAwODIwOTIyODUxNiwiTWF4SGVpZ2h0IjoiSW5maW5pdHkiLCJTbWFydEZvcmVncm91bmRJc0FjdGl2ZSI6ZmFsc2UsIkhvcml6b250YWxBbGlnbm1lbnQiOjIsIlZlcnRpY2FsQWxpZ25tZW50IjowLCJTbWFydEZvcmVncm91bmQiOm51bGwsIk1hcmdpbiI6eyIkcmVmIjoiMTExIn0sIlBhZGRpbmciOnsiJHJlZiI6IjExMiJ9LCJCYWNrZ3JvdW5kIjp7IiRyZWYiOiIxMTMifSwiSXNWaXNpYmxlIjp0cnVlLCJXaWR0aCI6MC4wLCJIZWlnaHQiOjAuMCwiQm9yZGVyU3R5bGUiOnsiJGlkIjoiMzQ2IiwiTGluZUNvbG9yIjpudWxsLCJMaW5lV2VpZ2h0IjowLjAsIkxpbmVUeXBlIjowLCJQYXJlbnRTdHlsZSI6bnVsbH0sIlBhcmVudFN0eWxlIjp7IiRyZWYiOiIxMDcifX0sIkRhdGVTdHlsZSI6eyIkaWQiOiIzNDciLCJGb250U2V0dGluZ3MiOnsiJGlkIjoiMzQ4IiwiRm9udFNpemUiOjEwLCJGb250TmFtZSI6IkNhbGlicmkiLCJJc0JvbGQiOmZhbHNlLCJJc0l0YWxpYyI6ZmFsc2UsIklzVW5kZXJsaW5lZCI6ZmFsc2UsIlBhcmVudFN0eWxlIjp7IiRyZWYiOiIxMTUifX0sIkF1dG9TaXplIjowLCJGb3JlZ3JvdW5kIjp7IiRpZCI6IjM0OSIsIkNvbG9yIjp7IiRpZCI6IjM1MCIsIkEiOjI1NSwiUiI6MTI3LCJHIjoxMjcsIkIiOjEyN319LCJNYXhXaWR0aCI6MjAwLjAsIk1heEhlaWdodCI6IkluZmluaXR5IiwiU21hcnRGb3JlZ3JvdW5kSXNBY3RpdmUiOmZhbHNlLCJIb3Jpem9udGFsQWxpZ25tZW50IjowLCJWZXJ0aWNhbEFsaWdubWVudCI6MCwiU21hcnRGb3JlZ3JvdW5kIjpudWxsLCJNYXJnaW4iOnsiJHJlZiI6IjExOCJ9LCJQYWRkaW5nIjp7IiRyZWYiOiIxMTkifSwiQmFja2dyb3VuZCI6eyIkcmVmIjoiMTIwIn0sIklzVmlzaWJsZSI6dHJ1ZSwiV2lkdGgiOjAuMCwiSGVpZ2h0IjowLjAsIkJvcmRlclN0eWxlIjp7IiRpZCI6IjM1MSIsIkxpbmVDb2xvciI6bnVsbCwiTGluZVdlaWdodCI6MC4wLCJMaW5lVHlwZSI6MCwiUGFyZW50U3R5bGUiOm51bGx9LCJQYXJlbnRTdHlsZSI6eyIkcmVmIjoiMTE0In19LCJEYXRlRm9ybWF0Ijp7IiRpZCI6IjM1MiIsIkZvcm1hdFN0cmluZyI6Ik1NTSBkIiwiU2VwYXJhdG9yIjoiLyIsIlVzZUludGVybmF0aW9uYWxEYXRlRm9ybWF0IjpmYWxzZX0sIklzVmlzaWJsZSI6dHJ1ZSwiUGFyZW50U3R5bGUiOnsiJHJlZiI6IjgwIn19LCJJbmRleCI6MywiSWQiOiI5YWExODNkNi01ZGYyLTRiMGMtOGZlYy1kMGEwMDI0NzE1ODMiLCJJbXBvcnRJZCI6bnVsbCwiVGl0bGUiOiJUYXNrIDMgSGVyZSIsIk5vdGUiOm51bGwsIkh5cGVybGluayI6bnVsbCwiSXNDaGFuZ2VkIjpmYWxzZSwiSXNOZXciOnRydWV9LHsiJGlkIjoiMzUzIiwiR3JvdXBOYW1lIjpudWxsLCJTdGFydERhdGUiOiIyMDE2LTA5LTA4VDAwOjAwOjAwWiIsIkVuZERhdGUiOiIyMDE2LTA5LTMwVDIzOjU5OjU5Ljk5OVoiLCJQZXJjZW50YWdlQ29tcGxldGUiOm51bGwsIlN0eWxlIjp7IiRpZCI6IjM1NCIsIlNoYXBlIjoyLCJTaGFwZVRoaWNrbmVzcyI6MSwiRHVyYXRpb25Gb3JtYXQiOjAsIkluY2x1ZGVOb25Xb3JraW5nRGF5c0luRHVyYXRpb24iOmZhbHNlLCJQZXJjZW50YWdlQ29tcGxldGVTdHlsZSI6eyIkaWQiOiIzNTUiLCJGb250U2V0dGluZ3MiOnsiJGlkIjoiMzU2IiwiRm9udFNpemUiOjEwLCJGb250TmFtZSI6IkNhbGlicmkiLCJJc0JvbGQiOmZhbHNlLCJJc0l0YWxpYyI6ZmFsc2UsIklzVW5kZXJsaW5lZCI6ZmFsc2UsIlBhcmVudFN0eWxlIjp7IiRyZWYiOiI4MiJ9fSwiQXV0b1NpemUiOjAsIkZvcmVncm91bmQiOnsiJHJlZiI6IjgzIn0sIk1heFdpZHRoIjoyMDAuMCwiTWF4SGVpZ2h0IjoiSW5maW5pdHkiLCJTbWFydEZvcmVncm91bmRJc0FjdGl2ZSI6ZmFsc2UsIkhvcml6b250YWxBbGlnbm1lbnQiOjAsIlZlcnRpY2FsQWxpZ25tZW50IjowLCJTbWFydEZvcmVncm91bmQiOm51bGwsIk1hcmdpbiI6eyIkcmVmIjoiODUifSwiUGFkZGluZyI6eyIkcmVmIjoiODYifSwiQmFja2dyb3VuZCI6eyIkcmVmIjoiODcifSwiSXNWaXNpYmxlIjp0cnVlLCJXaWR0aCI6MC4wLCJIZWlnaHQiOjAuMCwiQm9yZGVyU3R5bGUiOnsiJGlkIjoiMzU3IiwiTGluZUNvbG9yIjpudWxsLCJMaW5lV2VpZ2h0IjowLjAsIkxpbmVUeXBlIjowLCJQYXJlbnRTdHlsZSI6bnVsbH0sIlBhcmVudFN0eWxlIjp7IiRyZWYiOiI4MSJ9fSwiRHVyYXRpb25TdHlsZSI6eyIkaWQiOiIzNTgiLCJGb250U2V0dGluZ3MiOnsiJGlkIjoiMzU5IiwiRm9udFNpemUiOjEwLCJGb250TmFtZSI6IkNhbGlicmkiLCJJc0JvbGQiOmZhbHNlLCJJc0l0YWxpYyI6ZmFsc2UsIklzVW5kZXJsaW5lZCI6ZmFsc2UsIlBhcmVudFN0eWxlIjp7IiRyZWYiOiI4OSJ9fSwiQXV0b1NpemUiOjAsIkZvcmVncm91bmQiOnsiJGlkIjoiMzYwIiwiQ29sb3IiOnsiJGlkIjoiMzYxIiwiQSI6MjU1LCJSIjoxOTIsIkciOjgwLCJCIjo3N319LCJNYXhXaWR0aCI6MjAwLjAsIk1heEhlaWdodCI6IkluZmluaXR5IiwiU21hcnRGb3JlZ3JvdW5kSXNBY3RpdmUiOmZhbHNlLCJIb3Jpem9udGFsQWxpZ25tZW50IjowLCJWZXJ0aWNhbEFsaWdubWVudCI6MCwiU21hcnRGb3JlZ3JvdW5kIjpudWxsLCJNYXJnaW4iOnsiJHJlZiI6IjkyIn0sIlBhZGRpbmciOnsiJHJlZiI6IjkzIn0sIkJhY2tncm91bmQiOnsiJHJlZiI6Ijk0In0sIklzVmlzaWJsZSI6dHJ1ZSwiV2lkdGgiOjAuMCwiSGVpZ2h0IjowLjAsIkJvcmRlclN0eWxlIjp7IiRpZCI6IjM2MiIsIkxpbmVDb2xvciI6bnVsbCwiTGluZVdlaWdodCI6MC4wLCJMaW5lVHlwZSI6MCwiUGFyZW50U3R5bGUiOm51bGx9LCJQYXJlbnRTdHlsZSI6eyIkcmVmIjoiODgifX0sIkhvcml6b250YWxDb25uZWN0b3JTdHlsZSI6eyIkaWQiOiIzNjMiLCJMaW5lQ29sb3IiOnsiJHJlZiI6Ijk2In0sIkxpbmVXZWlnaHQiOjAuMCwiTGluZVR5cGUiOjAsIlBhcmVudFN0eWxlIjp7IiRyZWYiOiI5NSJ9fSwiVmVydGljYWxDb25uZWN0b3JTdHlsZSI6eyIkaWQiOiIzNjQiLCJMaW5lQ29sb3IiOnsiJHJlZiI6Ijk5In0sIkxpbmVXZWlnaHQiOjAuMCwiTGluZVR5cGUiOjAsIlBhcmVudFN0eWxlIjp7IiRyZWYiOiI5OCJ9fSwiTWFyZ2luIjpudWxsLCJTdGFydERhdGVQb3NpdGlvbiI6NCwiRW5kRGF0ZVBvc2l0aW9uIjo0LCJUaXRsZVBvc2l0aW9uIjozLCJEdXJhdGlvblBvc2l0aW9uIjo2LCJQZXJjZW50YWdlQ29tcGxldGVkUG9zaXRpb24iOjYsIlNwYWNpbmciOjUsIklzQmVsb3dUaW1lYmFuZCI6dHJ1ZSwiUGVyY2VudGFnZUNvbXBsZXRlU2hhcGVPcGFjaXR5IjozNSwiU2hhcGVTdHlsZSI6eyIkaWQiOiIzNjUiLCJNYXJnaW4iOnsiJHJlZiI6IjEwMiJ9LCJQYWRkaW5nIjp7IiRyZWYiOiIxMDMifSwiQmFja2dyb3VuZCI6eyIkaWQiOiIzNjYiLCJDb2xvciI6eyIkaWQiOiIzNjciLCJBIjoyNTUsIlIiOjk4LCJHIjoxODEsIkIiOjEyM319LCJJc1Zpc2libGUiOnRydWUsIldpZHRoIjowLjAsIkhlaWdodCI6MTYuMCwiQm9yZGVyU3R5bGUiOnsiJGlkIjoiMzY4IiwiTGluZUNvbG9yIjp7IiRpZCI6IjM2OSIsIiR0eXBlIjoiTkxSRS5Db21tb24uRG9tLlNvbGlkQ29sb3JCcnVzaCwgTkxSRS5Db21tb24iLCJDb2xvciI6eyIkaWQiOiIzNzAiLCJBIjoyNTUsIlIiOjI1NSwiRyI6MCwiQiI6MH19LCJMaW5lV2VpZ2h0IjowLjAsIkxpbmVUeXBlIjowLCJQYXJlbnRTdHlsZSI6bnVsbH0sIlBhcmVudFN0eWxlIjp7IiRyZWYiOiIxMDEifX0sIlRpdGxlU3R5bGUiOnsiJGlkIjoiMzcxIiwiRm9udFNldHRpbmdzIjp7IiRpZCI6IjM3MiIsIkZvbnRTaXplIjoxMCwiRm9udE5hbWUiOiJDYWxpYnJpIiwiSXNCb2xkIjp0cnVlLCJJc0l0YWxpYyI6ZmFsc2UsIklzVW5kZXJsaW5lZCI6ZmFsc2UsIlBhcmVudFN0eWxlIjp7IiRyZWYiOiIxMDgifX0sIkF1dG9TaXplIjowLCJGb3JlZ3JvdW5kIjp7IiRpZCI6IjM3MyIsIkNvbG9yIjp7IiRpZCI6IjM3NCIsIkEiOjI1NSwiUiI6NzIsIkciOjE1NCwiQiI6OTd9fSwiTWF4V2lkdGgiOjUxLjQ5ODAzMTYxNjIxMDkzOCwiTWF4SGVpZ2h0IjoiSW5maW5pdHkiLCJTbWFydEZvcmVncm91bmRJc0FjdGl2ZSI6ZmFsc2UsIkhvcml6b250YWxBbGlnbm1lbnQiOjIsIlZlcnRpY2FsQWxpZ25tZW50IjowLCJTbWFydEZvcmVncm91bmQiOm51bGwsIk1hcmdpbiI6eyIkcmVmIjoiMTExIn0sIlBhZGRpbmciOnsiJHJlZiI6IjExMiJ9LCJCYWNrZ3JvdW5kIjp7IiRyZWYiOiIxMTMifSwiSXNWaXNpYmxlIjp0cnVlLCJXaWR0aCI6MC4wLCJIZWlnaHQiOjAuMCwiQm9yZGVyU3R5bGUiOnsiJGlkIjoiMzc1IiwiTGluZUNvbG9yIjpudWxsLCJMaW5lV2VpZ2h0IjowLjAsIkxpbmVUeXBlIjowLCJQYXJlbnRTdHlsZSI6bnVsbH0sIlBhcmVudFN0eWxlIjp7IiRyZWYiOiIxMDcifX0sIkRhdGVTdHlsZSI6eyIkaWQiOiIzNzYiLCJGb250U2V0dGluZ3MiOnsiJGlkIjoiMzc3IiwiRm9udFNpemUiOjEwLCJGb250TmFtZSI6IkNhbGlicmkiLCJJc0JvbGQiOmZhbHNlLCJJc0l0YWxpYyI6ZmFsc2UsIklzVW5kZXJsaW5lZCI6ZmFsc2UsIlBhcmVudFN0eWxlIjp7IiRyZWYiOiIxMTUifX0sIkF1dG9TaXplIjowLCJGb3JlZ3JvdW5kIjp7IiRpZCI6IjM3OCIsIkNvbG9yIjp7IiRpZCI6IjM3OSIsIkEiOjI1NSwiUiI6MTI3LCJHIjoxMjcsIkIiOjEyN319LCJNYXhXaWR0aCI6MjAwLjAsIk1heEhlaWdodCI6IkluZmluaXR5IiwiU21hcnRGb3JlZ3JvdW5kSXNBY3RpdmUiOmZhbHNlLCJIb3Jpem9udGFsQWxpZ25tZW50IjowLCJWZXJ0aWNhbEFsaWdubWVudCI6MCwiU21hcnRGb3JlZ3JvdW5kIjpudWxsLCJNYXJnaW4iOnsiJHJlZiI6IjExOCJ9LCJQYWRkaW5nIjp7IiRyZWYiOiIxMTkifSwiQmFja2dyb3VuZCI6eyIkcmVmIjoiMTIwIn0sIklzVmlzaWJsZSI6dHJ1ZSwiV2lkdGgiOjAuMCwiSGVpZ2h0IjowLjAsIkJvcmRlclN0eWxlIjp7IiRpZCI6IjM4MCIsIkxpbmVDb2xvciI6bnVsbCwiTGluZVdlaWdodCI6MC4wLCJMaW5lVHlwZSI6MCwiUGFyZW50U3R5bGUiOm51bGx9LCJQYXJlbnRTdHlsZSI6eyIkcmVmIjoiMTE0In19LCJEYXRlRm9ybWF0Ijp7IiRpZCI6IjM4MSIsIkZvcm1hdFN0cmluZyI6Ik1NTSBkIiwiU2VwYXJhdG9yIjoiLyIsIlVzZUludGVybmF0aW9uYWxEYXRlRm9ybWF0IjpmYWxzZX0sIklzVmlzaWJsZSI6dHJ1ZSwiUGFyZW50U3R5bGUiOnsiJHJlZiI6IjgwIn19LCJJbmRleCI6NCwiSWQiOiIwNmE2YTIwMC0yMWVhLTRhY2QtYWMyMC1iNDFmN2IzN2IwZGQiLCJJbXBvcnRJZCI6bnVsbCwiVGl0bGUiOiJUYXNrIDQgSGVyZSIsIk5vdGUiOm51bGwsIkh5cGVybGluayI6bnVsbCwiSXNDaGFuZ2VkIjpmYWxzZSwiSXNOZXciOnRydWV9LHsiJGlkIjoiMzgyIiwiR3JvdXBOYW1lIjpudWxsLCJTdGFydERhdGUiOiIyMDE2LTEwLTA0VDAwOjAwOjAwWiIsIkVuZERhdGUiOiIyMDE2LTExLTA3VDIzOjU5OjU5Ljk5OVoiLCJQZXJjZW50YWdlQ29tcGxldGUiOm51bGwsIlN0eWxlIjp7IiRpZCI6IjM4MyIsIlNoYXBlIjoyLCJTaGFwZVRoaWNrbmVzcyI6MSwiRHVyYXRpb25Gb3JtYXQiOjAsIkluY2x1ZGVOb25Xb3JraW5nRGF5c0luRHVyYXRpb24iOmZhbHNlLCJQZXJjZW50YWdlQ29tcGxldGVTdHlsZSI6eyIkaWQiOiIzODQiLCJGb250U2V0dGluZ3MiOnsiJGlkIjoiMzg1IiwiRm9udFNpemUiOjEwLCJGb250TmFtZSI6IkNhbGlicmkiLCJJc0JvbGQiOmZhbHNlLCJJc0l0YWxpYyI6ZmFsc2UsIklzVW5kZXJsaW5lZCI6ZmFsc2UsIlBhcmVudFN0eWxlIjp7IiRyZWYiOiI4MiJ9fSwiQXV0b1NpemUiOjAsIkZvcmVncm91bmQiOnsiJHJlZiI6IjgzIn0sIk1heFdpZHRoIjoyMDAuMCwiTWF4SGVpZ2h0IjoiSW5maW5pdHkiLCJTbWFydEZvcmVncm91bmRJc0FjdGl2ZSI6ZmFsc2UsIkhvcml6b250YWxBbGlnbm1lbnQiOjAsIlZlcnRpY2FsQWxpZ25tZW50IjowLCJTbWFydEZvcmVncm91bmQiOm51bGwsIk1hcmdpbiI6eyIkcmVmIjoiODUifSwiUGFkZGluZyI6eyIkcmVmIjoiODYifSwiQmFja2dyb3VuZCI6eyIkcmVmIjoiODcifSwiSXNWaXNpYmxlIjp0cnVlLCJXaWR0aCI6MC4wLCJIZWlnaHQiOjAuMCwiQm9yZGVyU3R5bGUiOnsiJGlkIjoiMzg2IiwiTGluZUNvbG9yIjpudWxsLCJMaW5lV2VpZ2h0IjowLjAsIkxpbmVUeXBlIjowLCJQYXJlbnRTdHlsZSI6bnVsbH0sIlBhcmVudFN0eWxlIjp7IiRyZWYiOiI4MSJ9fSwiRHVyYXRpb25TdHlsZSI6eyIkaWQiOiIzODciLCJGb250U2V0dGluZ3MiOnsiJGlkIjoiMzg4IiwiRm9udFNpemUiOjEwLCJGb250TmFtZSI6IkNhbGlicmkiLCJJc0JvbGQiOmZhbHNlLCJJc0l0YWxpYyI6ZmFsc2UsIklzVW5kZXJsaW5lZCI6ZmFsc2UsIlBhcmVudFN0eWxlIjp7IiRyZWYiOiI4OSJ9fSwiQXV0b1NpemUiOjAsIkZvcmVncm91bmQiOnsiJGlkIjoiMzg5IiwiQ29sb3IiOnsiJGlkIjoiMzkwIiwiQSI6MjU1LCJSIjoxOTIsIkciOjgwLCJCIjo3N319LCJNYXhXaWR0aCI6MjAwLjAsIk1heEhlaWdodCI6IkluZmluaXR5IiwiU21hcnRGb3JlZ3JvdW5kSXNBY3RpdmUiOmZhbHNlLCJIb3Jpem9udGFsQWxpZ25tZW50IjowLCJWZXJ0aWNhbEFsaWdubWVudCI6MCwiU21hcnRGb3JlZ3JvdW5kIjpudWxsLCJNYXJnaW4iOnsiJHJlZiI6IjkyIn0sIlBhZGRpbmciOnsiJHJlZiI6IjkzIn0sIkJhY2tncm91bmQiOnsiJHJlZiI6Ijk0In0sIklzVmlzaWJsZSI6dHJ1ZSwiV2lkdGgiOjAuMCwiSGVpZ2h0IjowLjAsIkJvcmRlclN0eWxlIjp7IiRpZCI6IjM5MSIsIkxpbmVDb2xvciI6bnVsbCwiTGluZVdlaWdodCI6MC4wLCJMaW5lVHlwZSI6MCwiUGFyZW50U3R5bGUiOm51bGx9LCJQYXJlbnRTdHlsZSI6eyIkcmVmIjoiODgifX0sIkhvcml6b250YWxDb25uZWN0b3JTdHlsZSI6eyIkaWQiOiIzOTIiLCJMaW5lQ29sb3IiOnsiJHJlZiI6Ijk2In0sIkxpbmVXZWlnaHQiOjAuMCwiTGluZVR5cGUiOjAsIlBhcmVudFN0eWxlIjp7IiRyZWYiOiI5NSJ9fSwiVmVydGljYWxDb25uZWN0b3JTdHlsZSI6eyIkaWQiOiIzOTMiLCJMaW5lQ29sb3IiOnsiJHJlZiI6Ijk5In0sIkxpbmVXZWlnaHQiOjAuMCwiTGluZVR5cGUiOjAsIlBhcmVudFN0eWxlIjp7IiRyZWYiOiI5OCJ9fSwiTWFyZ2luIjpudWxsLCJTdGFydERhdGVQb3NpdGlvbiI6NCwiRW5kRGF0ZVBvc2l0aW9uIjo0LCJUaXRsZVBvc2l0aW9uIjozLCJEdXJhdGlvblBvc2l0aW9uIjo2LCJQZXJjZW50YWdlQ29tcGxldGVkUG9zaXRpb24iOjYsIlNwYWNpbmciOjUsIklzQmVsb3dUaW1lYmFuZCI6dHJ1ZSwiUGVyY2VudGFnZUNvbXBsZXRlU2hhcGVPcGFjaXR5IjozNSwiU2hhcGVTdHlsZSI6eyIkaWQiOiIzOTQiLCJNYXJnaW4iOnsiJHJlZiI6IjEwMiJ9LCJQYWRkaW5nIjp7IiRyZWYiOiIxMDMifSwiQmFja2dyb3VuZCI6eyIkaWQiOiIzOTUiLCJDb2xvciI6eyIkaWQiOiIzOTYiLCJBIjoyNTUsIlIiOjk4LCJHIjoxODEsIkIiOjEyM319LCJJc1Zpc2libGUiOnRydWUsIldpZHRoIjowLjAsIkhlaWdodCI6MTYuMCwiQm9yZGVyU3R5bGUiOnsiJGlkIjoiMzk3IiwiTGluZUNvbG9yIjp7IiRpZCI6IjM5OCIsIiR0eXBlIjoiTkxSRS5Db21tb24uRG9tLlNvbGlkQ29sb3JCcnVzaCwgTkxSRS5Db21tb24iLCJDb2xvciI6eyIkaWQiOiIzOTkiLCJBIjoyNTUsIlIiOjI1NSwiRyI6MCwiQiI6MH19LCJMaW5lV2VpZ2h0IjowLjAsIkxpbmVUeXBlIjowLCJQYXJlbnRTdHlsZSI6bnVsbH0sIlBhcmVudFN0eWxlIjp7IiRyZWYiOiIxMDEifX0sIlRpdGxlU3R5bGUiOnsiJGlkIjoiNDAwIiwiRm9udFNldHRpbmdzIjp7IiRpZCI6IjQwMSIsIkZvbnRTaXplIjoxMCwiRm9udE5hbWUiOiJDYWxpYnJpIiwiSXNCb2xkIjp0cnVlLCJJc0l0YWxpYyI6ZmFsc2UsIklzVW5kZXJsaW5lZCI6ZmFsc2UsIlBhcmVudFN0eWxlIjp7IiRyZWYiOiIxMDgifX0sIkF1dG9TaXplIjowLCJGb3JlZ3JvdW5kIjp7IiRpZCI6IjQwMiIsIkNvbG9yIjp7IiRpZCI6IjQwMyIsIkEiOjI1NSwiUiI6NzIsIkciOjE1NCwiQiI6OTd9fSwiTWF4V2lkdGgiOjUxLjExOTQ0OTYxNTQ3ODUxNiwiTWF4SGVpZ2h0IjoiSW5maW5pdHkiLCJTbWFydEZvcmVncm91bmRJc0FjdGl2ZSI6ZmFsc2UsIkhvcml6b250YWxBbGlnbm1lbnQiOjIsIlZlcnRpY2FsQWxpZ25tZW50IjowLCJTbWFydEZvcmVncm91bmQiOm51bGwsIk1hcmdpbiI6eyIkcmVmIjoiMTExIn0sIlBhZGRpbmciOnsiJHJlZiI6IjExMiJ9LCJCYWNrZ3JvdW5kIjp7IiRyZWYiOiIxMTMifSwiSXNWaXNpYmxlIjp0cnVlLCJXaWR0aCI6MC4wLCJIZWlnaHQiOjAuMCwiQm9yZGVyU3R5bGUiOnsiJGlkIjoiNDA0IiwiTGluZUNvbG9yIjpudWxsLCJMaW5lV2VpZ2h0IjowLjAsIkxpbmVUeXBlIjowLCJQYXJlbnRTdHlsZSI6bnVsbH0sIlBhcmVudFN0eWxlIjp7IiRyZWYiOiIxMDcifX0sIkRhdGVTdHlsZSI6eyIkaWQiOiI0MDUiLCJGb250U2V0dGluZ3MiOnsiJGlkIjoiNDA2IiwiRm9udFNpemUiOjEwLCJGb250TmFtZSI6IkNhbGlicmkiLCJJc0JvbGQiOmZhbHNlLCJJc0l0YWxpYyI6ZmFsc2UsIklzVW5kZXJsaW5lZCI6ZmFsc2UsIlBhcmVudFN0eWxlIjp7IiRyZWYiOiIxMTUifX0sIkF1dG9TaXplIjowLCJGb3JlZ3JvdW5kIjp7IiRpZCI6IjQwNyIsIkNvbG9yIjp7IiRpZCI6IjQwOCIsIkEiOjI1NSwiUiI6MTI3LCJHIjoxMjcsIkIiOjEyN319LCJNYXhXaWR0aCI6MjAwLjAsIk1heEhlaWdodCI6IkluZmluaXR5IiwiU21hcnRGb3JlZ3JvdW5kSXNBY3RpdmUiOmZhbHNlLCJIb3Jpem9udGFsQWxpZ25tZW50IjowLCJWZXJ0aWNhbEFsaWdubWVudCI6MCwiU21hcnRGb3JlZ3JvdW5kIjpudWxsLCJNYXJnaW4iOnsiJHJlZiI6IjExOCJ9LCJQYWRkaW5nIjp7IiRyZWYiOiIxMTkifSwiQmFja2dyb3VuZCI6eyIkcmVmIjoiMTIwIn0sIklzVmlzaWJsZSI6dHJ1ZSwiV2lkdGgiOjAuMCwiSGVpZ2h0IjowLjAsIkJvcmRlclN0eWxlIjp7IiRpZCI6IjQwOSIsIkxpbmVDb2xvciI6bnVsbCwiTGluZVdlaWdodCI6MC4wLCJMaW5lVHlwZSI6MCwiUGFyZW50U3R5bGUiOm51bGx9LCJQYXJlbnRTdHlsZSI6eyIkcmVmIjoiMTE0In19LCJEYXRlRm9ybWF0Ijp7IiRpZCI6IjQxMCIsIkZvcm1hdFN0cmluZyI6Ik1NTSBkIiwiU2VwYXJhdG9yIjoiLyIsIlVzZUludGVybmF0aW9uYWxEYXRlRm9ybWF0IjpmYWxzZX0sIklzVmlzaWJsZSI6dHJ1ZSwiUGFyZW50U3R5bGUiOnsiJHJlZiI6IjgwIn19LCJJbmRleCI6NSwiSWQiOiJlNmY1YzkxOC1iZGQ2LTQ5YTEtYWM5MS05Y2YyMjQ2OGEyM2IiLCJJbXBvcnRJZCI6bnVsbCwiVGl0bGUiOiJUYXNrIDUgSGVyZSIsIk5vdGUiOm51bGwsIkh5cGVybGluayI6bnVsbCwiSXNDaGFuZ2VkIjpmYWxzZSwiSXNOZXciOnRydWV9XSwiTXNQcm9qZWN0SXRlbXNUcmVlIjp7IiRpZCI6IjQxMSIsIlJvb3QiOnsiJGlkIjoiNDEyIiwiSW1wb3J0SWQiOm51bGwsIklzSW1wb3J0ZWQiOmZhbHNlLCJDaGlsZHJlbiI6W119fSwiU2V0dGluZ3MiOnsiJGlkIjoiNDEzIiwiSW1wYU9wdGlvbnMiOm51bGwsIlVzZUNvbXByZXNzaW9uIjpmYWxzZSwiQ29tcHJlc2lvblBlcmNlbnRhZ2UiOjUwLjAsIkluYWN0aXZlSW50ZXJ2YWxXaWR0aFRocmVzaG9sZCI6MzAuMCwiSW5hY3RpdmVJbnRlcnZhbFdpZHRoIjoxLjAsIlNwbGl0VGFza3MiOmZhbHNlLCJVc2VDbHVzdGVyIjpmYWxzZSwiRXBzaWxvbiI6MC4wLCJNaW5Qb2ludHNUb0Zvcm1BQ2x1c3RlciI6MiwiR2VuZXJhdGVJbnZpc2libGVTaGFwZXMiOnRydWUsIlNtYXJ0VGltZWxpbmVUYXNrUGVyY2VudGFnZUZpdCI6ZmFsc2V9LCJJc05ldyI6dHJ1ZSwiSW1wb3J0VHlwZSI6MCwiRmlsZVBhdGgiOm51bGwsIlRpbWVsaW5lSW1wb3J0ZWQiOmZhbHNlfQ=="/>
  <p:tag name="__MASTER" val="__part_0"/>
</p:tagLst>
</file>

<file path=ppt/tags/tag10.xml><?xml version="1.0" encoding="utf-8"?>
<p:tagLst xmlns:a="http://schemas.openxmlformats.org/drawingml/2006/main" xmlns:r="http://schemas.openxmlformats.org/officeDocument/2006/relationships" xmlns:p="http://schemas.openxmlformats.org/presentationml/2006/main">
  <p:tag name="OTLMARKERSHAPE" val="OTL"/>
</p:tagLst>
</file>

<file path=ppt/tags/tag11.xml><?xml version="1.0" encoding="utf-8"?>
<p:tagLst xmlns:a="http://schemas.openxmlformats.org/drawingml/2006/main" xmlns:r="http://schemas.openxmlformats.org/officeDocument/2006/relationships" xmlns:p="http://schemas.openxmlformats.org/presentationml/2006/main">
  <p:tag name="OTLMARKERSHAPE" val="OTL"/>
</p:tagLst>
</file>

<file path=ppt/tags/tag12.xml><?xml version="1.0" encoding="utf-8"?>
<p:tagLst xmlns:a="http://schemas.openxmlformats.org/drawingml/2006/main" xmlns:r="http://schemas.openxmlformats.org/officeDocument/2006/relationships" xmlns:p="http://schemas.openxmlformats.org/presentationml/2006/main">
  <p:tag name="OTLMARKERSHAPE" val="OTL"/>
</p:tagLst>
</file>

<file path=ppt/tags/tag13.xml><?xml version="1.0" encoding="utf-8"?>
<p:tagLst xmlns:a="http://schemas.openxmlformats.org/drawingml/2006/main" xmlns:r="http://schemas.openxmlformats.org/officeDocument/2006/relationships" xmlns:p="http://schemas.openxmlformats.org/presentationml/2006/main">
  <p:tag name="OTLMARKERSHAPE" val="OTL"/>
</p:tagLst>
</file>

<file path=ppt/tags/tag14.xml><?xml version="1.0" encoding="utf-8"?>
<p:tagLst xmlns:a="http://schemas.openxmlformats.org/drawingml/2006/main" xmlns:r="http://schemas.openxmlformats.org/officeDocument/2006/relationships" xmlns:p="http://schemas.openxmlformats.org/presentationml/2006/main">
  <p:tag name="OTLMARKERSHAPE" val="OTL"/>
</p:tagLst>
</file>

<file path=ppt/tags/tag15.xml><?xml version="1.0" encoding="utf-8"?>
<p:tagLst xmlns:a="http://schemas.openxmlformats.org/drawingml/2006/main" xmlns:r="http://schemas.openxmlformats.org/officeDocument/2006/relationships" xmlns:p="http://schemas.openxmlformats.org/presentationml/2006/main">
  <p:tag name="OTLMARKERSHAPE" val="OTL"/>
</p:tagLst>
</file>

<file path=ppt/tags/tag16.xml><?xml version="1.0" encoding="utf-8"?>
<p:tagLst xmlns:a="http://schemas.openxmlformats.org/drawingml/2006/main" xmlns:r="http://schemas.openxmlformats.org/officeDocument/2006/relationships" xmlns:p="http://schemas.openxmlformats.org/presentationml/2006/main">
  <p:tag name="OTLMARKERSHAPE" val="OTL"/>
</p:tagLst>
</file>

<file path=ppt/tags/tag17.xml><?xml version="1.0" encoding="utf-8"?>
<p:tagLst xmlns:a="http://schemas.openxmlformats.org/drawingml/2006/main" xmlns:r="http://schemas.openxmlformats.org/officeDocument/2006/relationships" xmlns:p="http://schemas.openxmlformats.org/presentationml/2006/main">
  <p:tag name="OTLMARKERSHAPE" val="OTL"/>
</p:tagLst>
</file>

<file path=ppt/tags/tag18.xml><?xml version="1.0" encoding="utf-8"?>
<p:tagLst xmlns:a="http://schemas.openxmlformats.org/drawingml/2006/main" xmlns:r="http://schemas.openxmlformats.org/officeDocument/2006/relationships" xmlns:p="http://schemas.openxmlformats.org/presentationml/2006/main">
  <p:tag name="OTLMARKERSHAPE" val="OTL"/>
</p:tagLst>
</file>

<file path=ppt/tags/tag19.xml><?xml version="1.0" encoding="utf-8"?>
<p:tagLst xmlns:a="http://schemas.openxmlformats.org/drawingml/2006/main" xmlns:r="http://schemas.openxmlformats.org/officeDocument/2006/relationships" xmlns:p="http://schemas.openxmlformats.org/presentationml/2006/main">
  <p:tag name="OTLMARKERSHAPE" val="OTL"/>
</p:tagLst>
</file>

<file path=ppt/tags/tag2.xml><?xml version="1.0" encoding="utf-8"?>
<p:tagLst xmlns:a="http://schemas.openxmlformats.org/drawingml/2006/main" xmlns:r="http://schemas.openxmlformats.org/officeDocument/2006/relationships" xmlns:p="http://schemas.openxmlformats.org/presentationml/2006/main">
  <p:tag name="OTLMARKERSHAPE" val="OTL"/>
</p:tagLst>
</file>

<file path=ppt/tags/tag20.xml><?xml version="1.0" encoding="utf-8"?>
<p:tagLst xmlns:a="http://schemas.openxmlformats.org/drawingml/2006/main" xmlns:r="http://schemas.openxmlformats.org/officeDocument/2006/relationships" xmlns:p="http://schemas.openxmlformats.org/presentationml/2006/main">
  <p:tag name="OTLMARKERSHAPE" val="OTL"/>
</p:tagLst>
</file>

<file path=ppt/tags/tag21.xml><?xml version="1.0" encoding="utf-8"?>
<p:tagLst xmlns:a="http://schemas.openxmlformats.org/drawingml/2006/main" xmlns:r="http://schemas.openxmlformats.org/officeDocument/2006/relationships" xmlns:p="http://schemas.openxmlformats.org/presentationml/2006/main">
  <p:tag name="OTLMARKERSHAPE" val="OTL"/>
</p:tagLst>
</file>

<file path=ppt/tags/tag22.xml><?xml version="1.0" encoding="utf-8"?>
<p:tagLst xmlns:a="http://schemas.openxmlformats.org/drawingml/2006/main" xmlns:r="http://schemas.openxmlformats.org/officeDocument/2006/relationships" xmlns:p="http://schemas.openxmlformats.org/presentationml/2006/main">
  <p:tag name="OTLMARKERSHAPE" val="OTL"/>
</p:tagLst>
</file>

<file path=ppt/tags/tag23.xml><?xml version="1.0" encoding="utf-8"?>
<p:tagLst xmlns:a="http://schemas.openxmlformats.org/drawingml/2006/main" xmlns:r="http://schemas.openxmlformats.org/officeDocument/2006/relationships" xmlns:p="http://schemas.openxmlformats.org/presentationml/2006/main">
  <p:tag name="OTLMARKERSHAPE" val="OTL"/>
</p:tagLst>
</file>

<file path=ppt/tags/tag24.xml><?xml version="1.0" encoding="utf-8"?>
<p:tagLst xmlns:a="http://schemas.openxmlformats.org/drawingml/2006/main" xmlns:r="http://schemas.openxmlformats.org/officeDocument/2006/relationships" xmlns:p="http://schemas.openxmlformats.org/presentationml/2006/main">
  <p:tag name="OTLMARKERSHAPE" val="OTL"/>
</p:tagLst>
</file>

<file path=ppt/tags/tag25.xml><?xml version="1.0" encoding="utf-8"?>
<p:tagLst xmlns:a="http://schemas.openxmlformats.org/drawingml/2006/main" xmlns:r="http://schemas.openxmlformats.org/officeDocument/2006/relationships" xmlns:p="http://schemas.openxmlformats.org/presentationml/2006/main">
  <p:tag name="OTLMARKERSHAPE" val="OTL"/>
</p:tagLst>
</file>

<file path=ppt/tags/tag26.xml><?xml version="1.0" encoding="utf-8"?>
<p:tagLst xmlns:a="http://schemas.openxmlformats.org/drawingml/2006/main" xmlns:r="http://schemas.openxmlformats.org/officeDocument/2006/relationships" xmlns:p="http://schemas.openxmlformats.org/presentationml/2006/main">
  <p:tag name="OTLMARKERSHAPE" val="OTL"/>
</p:tagLst>
</file>

<file path=ppt/tags/tag27.xml><?xml version="1.0" encoding="utf-8"?>
<p:tagLst xmlns:a="http://schemas.openxmlformats.org/drawingml/2006/main" xmlns:r="http://schemas.openxmlformats.org/officeDocument/2006/relationships" xmlns:p="http://schemas.openxmlformats.org/presentationml/2006/main">
  <p:tag name="OTLMARKERSHAPE" val="OTL"/>
</p:tagLst>
</file>

<file path=ppt/tags/tag28.xml><?xml version="1.0" encoding="utf-8"?>
<p:tagLst xmlns:a="http://schemas.openxmlformats.org/drawingml/2006/main" xmlns:r="http://schemas.openxmlformats.org/officeDocument/2006/relationships" xmlns:p="http://schemas.openxmlformats.org/presentationml/2006/main">
  <p:tag name="OTLMARKERSHAPE" val="OTL"/>
</p:tagLst>
</file>

<file path=ppt/tags/tag29.xml><?xml version="1.0" encoding="utf-8"?>
<p:tagLst xmlns:a="http://schemas.openxmlformats.org/drawingml/2006/main" xmlns:r="http://schemas.openxmlformats.org/officeDocument/2006/relationships" xmlns:p="http://schemas.openxmlformats.org/presentationml/2006/main">
  <p:tag name="OTLMARKERSHAPE" val="OTL"/>
</p:tagLst>
</file>

<file path=ppt/tags/tag3.xml><?xml version="1.0" encoding="utf-8"?>
<p:tagLst xmlns:a="http://schemas.openxmlformats.org/drawingml/2006/main" xmlns:r="http://schemas.openxmlformats.org/officeDocument/2006/relationships" xmlns:p="http://schemas.openxmlformats.org/presentationml/2006/main">
  <p:tag name="OTLMARKERSHAPE" val="OTL"/>
</p:tagLst>
</file>

<file path=ppt/tags/tag30.xml><?xml version="1.0" encoding="utf-8"?>
<p:tagLst xmlns:a="http://schemas.openxmlformats.org/drawingml/2006/main" xmlns:r="http://schemas.openxmlformats.org/officeDocument/2006/relationships" xmlns:p="http://schemas.openxmlformats.org/presentationml/2006/main">
  <p:tag name="OTLMARKERSHAPE" val="OTL"/>
</p:tagLst>
</file>

<file path=ppt/tags/tag31.xml><?xml version="1.0" encoding="utf-8"?>
<p:tagLst xmlns:a="http://schemas.openxmlformats.org/drawingml/2006/main" xmlns:r="http://schemas.openxmlformats.org/officeDocument/2006/relationships" xmlns:p="http://schemas.openxmlformats.org/presentationml/2006/main">
  <p:tag name="OTLMARKERSHAPE" val="OTL"/>
</p:tagLst>
</file>

<file path=ppt/tags/tag32.xml><?xml version="1.0" encoding="utf-8"?>
<p:tagLst xmlns:a="http://schemas.openxmlformats.org/drawingml/2006/main" xmlns:r="http://schemas.openxmlformats.org/officeDocument/2006/relationships" xmlns:p="http://schemas.openxmlformats.org/presentationml/2006/main">
  <p:tag name="OTLMARKERSHAPE" val="OTL"/>
</p:tagLst>
</file>

<file path=ppt/tags/tag33.xml><?xml version="1.0" encoding="utf-8"?>
<p:tagLst xmlns:a="http://schemas.openxmlformats.org/drawingml/2006/main" xmlns:r="http://schemas.openxmlformats.org/officeDocument/2006/relationships" xmlns:p="http://schemas.openxmlformats.org/presentationml/2006/main">
  <p:tag name="OTLMARKERSHAPE" val="OTL"/>
</p:tagLst>
</file>

<file path=ppt/tags/tag34.xml><?xml version="1.0" encoding="utf-8"?>
<p:tagLst xmlns:a="http://schemas.openxmlformats.org/drawingml/2006/main" xmlns:r="http://schemas.openxmlformats.org/officeDocument/2006/relationships" xmlns:p="http://schemas.openxmlformats.org/presentationml/2006/main">
  <p:tag name="OTLMARKERSHAPE" val="OTL"/>
</p:tagLst>
</file>

<file path=ppt/tags/tag35.xml><?xml version="1.0" encoding="utf-8"?>
<p:tagLst xmlns:a="http://schemas.openxmlformats.org/drawingml/2006/main" xmlns:r="http://schemas.openxmlformats.org/officeDocument/2006/relationships" xmlns:p="http://schemas.openxmlformats.org/presentationml/2006/main">
  <p:tag name="OTLMARKERSHAPE" val="OTL"/>
</p:tagLst>
</file>

<file path=ppt/tags/tag36.xml><?xml version="1.0" encoding="utf-8"?>
<p:tagLst xmlns:a="http://schemas.openxmlformats.org/drawingml/2006/main" xmlns:r="http://schemas.openxmlformats.org/officeDocument/2006/relationships" xmlns:p="http://schemas.openxmlformats.org/presentationml/2006/main">
  <p:tag name="OTLMARKERSHAPE" val="OTL"/>
</p:tagLst>
</file>

<file path=ppt/tags/tag37.xml><?xml version="1.0" encoding="utf-8"?>
<p:tagLst xmlns:a="http://schemas.openxmlformats.org/drawingml/2006/main" xmlns:r="http://schemas.openxmlformats.org/officeDocument/2006/relationships" xmlns:p="http://schemas.openxmlformats.org/presentationml/2006/main">
  <p:tag name="OTLMARKERSHAPE" val="OTL"/>
</p:tagLst>
</file>

<file path=ppt/tags/tag38.xml><?xml version="1.0" encoding="utf-8"?>
<p:tagLst xmlns:a="http://schemas.openxmlformats.org/drawingml/2006/main" xmlns:r="http://schemas.openxmlformats.org/officeDocument/2006/relationships" xmlns:p="http://schemas.openxmlformats.org/presentationml/2006/main">
  <p:tag name="OTLMARKERSHAPE" val="OTL"/>
</p:tagLst>
</file>

<file path=ppt/tags/tag39.xml><?xml version="1.0" encoding="utf-8"?>
<p:tagLst xmlns:a="http://schemas.openxmlformats.org/drawingml/2006/main" xmlns:r="http://schemas.openxmlformats.org/officeDocument/2006/relationships" xmlns:p="http://schemas.openxmlformats.org/presentationml/2006/main">
  <p:tag name="OTLMARKERSHAPE" val="OTL"/>
</p:tagLst>
</file>

<file path=ppt/tags/tag4.xml><?xml version="1.0" encoding="utf-8"?>
<p:tagLst xmlns:a="http://schemas.openxmlformats.org/drawingml/2006/main" xmlns:r="http://schemas.openxmlformats.org/officeDocument/2006/relationships" xmlns:p="http://schemas.openxmlformats.org/presentationml/2006/main">
  <p:tag name="OTLMARKERSHAPE" val="OTL"/>
</p:tagLst>
</file>

<file path=ppt/tags/tag40.xml><?xml version="1.0" encoding="utf-8"?>
<p:tagLst xmlns:a="http://schemas.openxmlformats.org/drawingml/2006/main" xmlns:r="http://schemas.openxmlformats.org/officeDocument/2006/relationships" xmlns:p="http://schemas.openxmlformats.org/presentationml/2006/main">
  <p:tag name="OTLMARKERSHAPE" val="OTL"/>
</p:tagLst>
</file>

<file path=ppt/tags/tag41.xml><?xml version="1.0" encoding="utf-8"?>
<p:tagLst xmlns:a="http://schemas.openxmlformats.org/drawingml/2006/main" xmlns:r="http://schemas.openxmlformats.org/officeDocument/2006/relationships" xmlns:p="http://schemas.openxmlformats.org/presentationml/2006/main">
  <p:tag name="OTLMARKERSHAPE" val="OTL"/>
</p:tagLst>
</file>

<file path=ppt/tags/tag42.xml><?xml version="1.0" encoding="utf-8"?>
<p:tagLst xmlns:a="http://schemas.openxmlformats.org/drawingml/2006/main" xmlns:r="http://schemas.openxmlformats.org/officeDocument/2006/relationships" xmlns:p="http://schemas.openxmlformats.org/presentationml/2006/main">
  <p:tag name="OTLMARKERSHAPE" val="OTL"/>
</p:tagLst>
</file>

<file path=ppt/tags/tag43.xml><?xml version="1.0" encoding="utf-8"?>
<p:tagLst xmlns:a="http://schemas.openxmlformats.org/drawingml/2006/main" xmlns:r="http://schemas.openxmlformats.org/officeDocument/2006/relationships" xmlns:p="http://schemas.openxmlformats.org/presentationml/2006/main">
  <p:tag name="OTLMARKERSHAPE" val="OTL"/>
</p:tagLst>
</file>

<file path=ppt/tags/tag44.xml><?xml version="1.0" encoding="utf-8"?>
<p:tagLst xmlns:a="http://schemas.openxmlformats.org/drawingml/2006/main" xmlns:r="http://schemas.openxmlformats.org/officeDocument/2006/relationships" xmlns:p="http://schemas.openxmlformats.org/presentationml/2006/main">
  <p:tag name="OTLMARKERSHAPE" val="OTL"/>
</p:tagLst>
</file>

<file path=ppt/tags/tag45.xml><?xml version="1.0" encoding="utf-8"?>
<p:tagLst xmlns:a="http://schemas.openxmlformats.org/drawingml/2006/main" xmlns:r="http://schemas.openxmlformats.org/officeDocument/2006/relationships" xmlns:p="http://schemas.openxmlformats.org/presentationml/2006/main">
  <p:tag name="OTLMARKERSHAPE" val="OTL"/>
</p:tagLst>
</file>

<file path=ppt/tags/tag46.xml><?xml version="1.0" encoding="utf-8"?>
<p:tagLst xmlns:a="http://schemas.openxmlformats.org/drawingml/2006/main" xmlns:r="http://schemas.openxmlformats.org/officeDocument/2006/relationships" xmlns:p="http://schemas.openxmlformats.org/presentationml/2006/main">
  <p:tag name="OTLMARKERSHAPE" val="OTL"/>
</p:tagLst>
</file>

<file path=ppt/tags/tag47.xml><?xml version="1.0" encoding="utf-8"?>
<p:tagLst xmlns:a="http://schemas.openxmlformats.org/drawingml/2006/main" xmlns:r="http://schemas.openxmlformats.org/officeDocument/2006/relationships" xmlns:p="http://schemas.openxmlformats.org/presentationml/2006/main">
  <p:tag name="OTLMARKERSHAPE" val="OTL"/>
</p:tagLst>
</file>

<file path=ppt/tags/tag48.xml><?xml version="1.0" encoding="utf-8"?>
<p:tagLst xmlns:a="http://schemas.openxmlformats.org/drawingml/2006/main" xmlns:r="http://schemas.openxmlformats.org/officeDocument/2006/relationships" xmlns:p="http://schemas.openxmlformats.org/presentationml/2006/main">
  <p:tag name="OTLMARKERSHAPE" val="OTL"/>
</p:tagLst>
</file>

<file path=ppt/tags/tag49.xml><?xml version="1.0" encoding="utf-8"?>
<p:tagLst xmlns:a="http://schemas.openxmlformats.org/drawingml/2006/main" xmlns:r="http://schemas.openxmlformats.org/officeDocument/2006/relationships" xmlns:p="http://schemas.openxmlformats.org/presentationml/2006/main">
  <p:tag name="OTLMARKERSHAPE" val="OTL"/>
</p:tagLst>
</file>

<file path=ppt/tags/tag5.xml><?xml version="1.0" encoding="utf-8"?>
<p:tagLst xmlns:a="http://schemas.openxmlformats.org/drawingml/2006/main" xmlns:r="http://schemas.openxmlformats.org/officeDocument/2006/relationships" xmlns:p="http://schemas.openxmlformats.org/presentationml/2006/main">
  <p:tag name="OTLMARKERSHAPE" val="OTL"/>
</p:tagLst>
</file>

<file path=ppt/tags/tag50.xml><?xml version="1.0" encoding="utf-8"?>
<p:tagLst xmlns:a="http://schemas.openxmlformats.org/drawingml/2006/main" xmlns:r="http://schemas.openxmlformats.org/officeDocument/2006/relationships" xmlns:p="http://schemas.openxmlformats.org/presentationml/2006/main">
  <p:tag name="OTLMARKERSHAPE" val="OTL"/>
</p:tagLst>
</file>

<file path=ppt/tags/tag51.xml><?xml version="1.0" encoding="utf-8"?>
<p:tagLst xmlns:a="http://schemas.openxmlformats.org/drawingml/2006/main" xmlns:r="http://schemas.openxmlformats.org/officeDocument/2006/relationships" xmlns:p="http://schemas.openxmlformats.org/presentationml/2006/main">
  <p:tag name="OTLMARKERSHAPE" val="OTL"/>
</p:tagLst>
</file>

<file path=ppt/tags/tag52.xml><?xml version="1.0" encoding="utf-8"?>
<p:tagLst xmlns:a="http://schemas.openxmlformats.org/drawingml/2006/main" xmlns:r="http://schemas.openxmlformats.org/officeDocument/2006/relationships" xmlns:p="http://schemas.openxmlformats.org/presentationml/2006/main">
  <p:tag name="OTLMARKERSHAPE" val="OTL"/>
</p:tagLst>
</file>

<file path=ppt/tags/tag53.xml><?xml version="1.0" encoding="utf-8"?>
<p:tagLst xmlns:a="http://schemas.openxmlformats.org/drawingml/2006/main" xmlns:r="http://schemas.openxmlformats.org/officeDocument/2006/relationships" xmlns:p="http://schemas.openxmlformats.org/presentationml/2006/main">
  <p:tag name="OTLMARKERSHAPE" val="OTL"/>
</p:tagLst>
</file>

<file path=ppt/tags/tag54.xml><?xml version="1.0" encoding="utf-8"?>
<p:tagLst xmlns:a="http://schemas.openxmlformats.org/drawingml/2006/main" xmlns:r="http://schemas.openxmlformats.org/officeDocument/2006/relationships" xmlns:p="http://schemas.openxmlformats.org/presentationml/2006/main">
  <p:tag name="OTLMARKERSHAPE" val="OTL"/>
</p:tagLst>
</file>

<file path=ppt/tags/tag55.xml><?xml version="1.0" encoding="utf-8"?>
<p:tagLst xmlns:a="http://schemas.openxmlformats.org/drawingml/2006/main" xmlns:r="http://schemas.openxmlformats.org/officeDocument/2006/relationships" xmlns:p="http://schemas.openxmlformats.org/presentationml/2006/main">
  <p:tag name="OTLMARKERSHAPE" val="OTL"/>
</p:tagLst>
</file>

<file path=ppt/tags/tag56.xml><?xml version="1.0" encoding="utf-8"?>
<p:tagLst xmlns:a="http://schemas.openxmlformats.org/drawingml/2006/main" xmlns:r="http://schemas.openxmlformats.org/officeDocument/2006/relationships" xmlns:p="http://schemas.openxmlformats.org/presentationml/2006/main">
  <p:tag name="OTLMARKERSHAPE" val="OTL"/>
</p:tagLst>
</file>

<file path=ppt/tags/tag57.xml><?xml version="1.0" encoding="utf-8"?>
<p:tagLst xmlns:a="http://schemas.openxmlformats.org/drawingml/2006/main" xmlns:r="http://schemas.openxmlformats.org/officeDocument/2006/relationships" xmlns:p="http://schemas.openxmlformats.org/presentationml/2006/main">
  <p:tag name="OTLMARKERSHAPE" val="OTL"/>
</p:tagLst>
</file>

<file path=ppt/tags/tag58.xml><?xml version="1.0" encoding="utf-8"?>
<p:tagLst xmlns:a="http://schemas.openxmlformats.org/drawingml/2006/main" xmlns:r="http://schemas.openxmlformats.org/officeDocument/2006/relationships" xmlns:p="http://schemas.openxmlformats.org/presentationml/2006/main">
  <p:tag name="OTLMARKERSHAPE" val="OTL"/>
</p:tagLst>
</file>

<file path=ppt/tags/tag59.xml><?xml version="1.0" encoding="utf-8"?>
<p:tagLst xmlns:a="http://schemas.openxmlformats.org/drawingml/2006/main" xmlns:r="http://schemas.openxmlformats.org/officeDocument/2006/relationships" xmlns:p="http://schemas.openxmlformats.org/presentationml/2006/main">
  <p:tag name="OTLMARKERSHAPE" val="OTL"/>
</p:tagLst>
</file>

<file path=ppt/tags/tag6.xml><?xml version="1.0" encoding="utf-8"?>
<p:tagLst xmlns:a="http://schemas.openxmlformats.org/drawingml/2006/main" xmlns:r="http://schemas.openxmlformats.org/officeDocument/2006/relationships" xmlns:p="http://schemas.openxmlformats.org/presentationml/2006/main">
  <p:tag name="OTLMARKERSHAPE" val="OTL"/>
</p:tagLst>
</file>

<file path=ppt/tags/tag60.xml><?xml version="1.0" encoding="utf-8"?>
<p:tagLst xmlns:a="http://schemas.openxmlformats.org/drawingml/2006/main" xmlns:r="http://schemas.openxmlformats.org/officeDocument/2006/relationships" xmlns:p="http://schemas.openxmlformats.org/presentationml/2006/main">
  <p:tag name="OTLMARKERSHAPE" val="OTL"/>
</p:tagLst>
</file>

<file path=ppt/tags/tag61.xml><?xml version="1.0" encoding="utf-8"?>
<p:tagLst xmlns:a="http://schemas.openxmlformats.org/drawingml/2006/main" xmlns:r="http://schemas.openxmlformats.org/officeDocument/2006/relationships" xmlns:p="http://schemas.openxmlformats.org/presentationml/2006/main">
  <p:tag name="OTLMARKERSHAPE" val="OTL"/>
</p:tagLst>
</file>

<file path=ppt/tags/tag62.xml><?xml version="1.0" encoding="utf-8"?>
<p:tagLst xmlns:a="http://schemas.openxmlformats.org/drawingml/2006/main" xmlns:r="http://schemas.openxmlformats.org/officeDocument/2006/relationships" xmlns:p="http://schemas.openxmlformats.org/presentationml/2006/main">
  <p:tag name="OTLMARKERSHAPE" val="OTL"/>
</p:tagLst>
</file>

<file path=ppt/tags/tag63.xml><?xml version="1.0" encoding="utf-8"?>
<p:tagLst xmlns:a="http://schemas.openxmlformats.org/drawingml/2006/main" xmlns:r="http://schemas.openxmlformats.org/officeDocument/2006/relationships" xmlns:p="http://schemas.openxmlformats.org/presentationml/2006/main">
  <p:tag name="OTLMARKERSHAPE" val="OTL"/>
</p:tagLst>
</file>

<file path=ppt/tags/tag64.xml><?xml version="1.0" encoding="utf-8"?>
<p:tagLst xmlns:a="http://schemas.openxmlformats.org/drawingml/2006/main" xmlns:r="http://schemas.openxmlformats.org/officeDocument/2006/relationships" xmlns:p="http://schemas.openxmlformats.org/presentationml/2006/main">
  <p:tag name="OTLMARKERSHAPE" val="OTL"/>
</p:tagLst>
</file>

<file path=ppt/tags/tag65.xml><?xml version="1.0" encoding="utf-8"?>
<p:tagLst xmlns:a="http://schemas.openxmlformats.org/drawingml/2006/main" xmlns:r="http://schemas.openxmlformats.org/officeDocument/2006/relationships" xmlns:p="http://schemas.openxmlformats.org/presentationml/2006/main">
  <p:tag name="OTLMARKERSHAPE" val="OTL"/>
</p:tagLst>
</file>

<file path=ppt/tags/tag66.xml><?xml version="1.0" encoding="utf-8"?>
<p:tagLst xmlns:a="http://schemas.openxmlformats.org/drawingml/2006/main" xmlns:r="http://schemas.openxmlformats.org/officeDocument/2006/relationships" xmlns:p="http://schemas.openxmlformats.org/presentationml/2006/main">
  <p:tag name="OTLMARKERSHAPE" val="OTL"/>
</p:tagLst>
</file>

<file path=ppt/tags/tag67.xml><?xml version="1.0" encoding="utf-8"?>
<p:tagLst xmlns:a="http://schemas.openxmlformats.org/drawingml/2006/main" xmlns:r="http://schemas.openxmlformats.org/officeDocument/2006/relationships" xmlns:p="http://schemas.openxmlformats.org/presentationml/2006/main">
  <p:tag name="OTLMARKERSHAPE" val="OTL"/>
</p:tagLst>
</file>

<file path=ppt/tags/tag68.xml><?xml version="1.0" encoding="utf-8"?>
<p:tagLst xmlns:a="http://schemas.openxmlformats.org/drawingml/2006/main" xmlns:r="http://schemas.openxmlformats.org/officeDocument/2006/relationships" xmlns:p="http://schemas.openxmlformats.org/presentationml/2006/main">
  <p:tag name="OTLMARKERSHAPE" val="OTL"/>
</p:tagLst>
</file>

<file path=ppt/tags/tag69.xml><?xml version="1.0" encoding="utf-8"?>
<p:tagLst xmlns:a="http://schemas.openxmlformats.org/drawingml/2006/main" xmlns:r="http://schemas.openxmlformats.org/officeDocument/2006/relationships" xmlns:p="http://schemas.openxmlformats.org/presentationml/2006/main">
  <p:tag name="OTLMARKERSHAPE" val="OTL"/>
</p:tagLst>
</file>

<file path=ppt/tags/tag7.xml><?xml version="1.0" encoding="utf-8"?>
<p:tagLst xmlns:a="http://schemas.openxmlformats.org/drawingml/2006/main" xmlns:r="http://schemas.openxmlformats.org/officeDocument/2006/relationships" xmlns:p="http://schemas.openxmlformats.org/presentationml/2006/main">
  <p:tag name="OTLMARKERSHAPE" val="OTL"/>
</p:tagLst>
</file>

<file path=ppt/tags/tag70.xml><?xml version="1.0" encoding="utf-8"?>
<p:tagLst xmlns:a="http://schemas.openxmlformats.org/drawingml/2006/main" xmlns:r="http://schemas.openxmlformats.org/officeDocument/2006/relationships" xmlns:p="http://schemas.openxmlformats.org/presentationml/2006/main">
  <p:tag name="OTLMARKERSHAPE" val="OTL"/>
</p:tagLst>
</file>

<file path=ppt/tags/tag71.xml><?xml version="1.0" encoding="utf-8"?>
<p:tagLst xmlns:a="http://schemas.openxmlformats.org/drawingml/2006/main" xmlns:r="http://schemas.openxmlformats.org/officeDocument/2006/relationships" xmlns:p="http://schemas.openxmlformats.org/presentationml/2006/main">
  <p:tag name="OTLMARKERSHAPE" val="OTL"/>
</p:tagLst>
</file>

<file path=ppt/tags/tag72.xml><?xml version="1.0" encoding="utf-8"?>
<p:tagLst xmlns:a="http://schemas.openxmlformats.org/drawingml/2006/main" xmlns:r="http://schemas.openxmlformats.org/officeDocument/2006/relationships" xmlns:p="http://schemas.openxmlformats.org/presentationml/2006/main">
  <p:tag name="OTLMARKERSHAPE" val="OTL"/>
</p:tagLst>
</file>

<file path=ppt/tags/tag73.xml><?xml version="1.0" encoding="utf-8"?>
<p:tagLst xmlns:a="http://schemas.openxmlformats.org/drawingml/2006/main" xmlns:r="http://schemas.openxmlformats.org/officeDocument/2006/relationships" xmlns:p="http://schemas.openxmlformats.org/presentationml/2006/main">
  <p:tag name="OTLMARKERSHAPE" val="OTL"/>
</p:tagLst>
</file>

<file path=ppt/tags/tag74.xml><?xml version="1.0" encoding="utf-8"?>
<p:tagLst xmlns:a="http://schemas.openxmlformats.org/drawingml/2006/main" xmlns:r="http://schemas.openxmlformats.org/officeDocument/2006/relationships" xmlns:p="http://schemas.openxmlformats.org/presentationml/2006/main">
  <p:tag name="OTLMARKERSHAPE" val="OTL"/>
</p:tagLst>
</file>

<file path=ppt/tags/tag75.xml><?xml version="1.0" encoding="utf-8"?>
<p:tagLst xmlns:a="http://schemas.openxmlformats.org/drawingml/2006/main" xmlns:r="http://schemas.openxmlformats.org/officeDocument/2006/relationships" xmlns:p="http://schemas.openxmlformats.org/presentationml/2006/main">
  <p:tag name="OTLMARKERSHAPE" val="OTL"/>
</p:tagLst>
</file>

<file path=ppt/tags/tag76.xml><?xml version="1.0" encoding="utf-8"?>
<p:tagLst xmlns:a="http://schemas.openxmlformats.org/drawingml/2006/main" xmlns:r="http://schemas.openxmlformats.org/officeDocument/2006/relationships" xmlns:p="http://schemas.openxmlformats.org/presentationml/2006/main">
  <p:tag name="OTLMARKERSHAPE" val="OTL"/>
</p:tagLst>
</file>

<file path=ppt/tags/tag77.xml><?xml version="1.0" encoding="utf-8"?>
<p:tagLst xmlns:a="http://schemas.openxmlformats.org/drawingml/2006/main" xmlns:r="http://schemas.openxmlformats.org/officeDocument/2006/relationships" xmlns:p="http://schemas.openxmlformats.org/presentationml/2006/main">
  <p:tag name="OTLMARKERSHAPE" val="OTL"/>
</p:tagLst>
</file>

<file path=ppt/tags/tag78.xml><?xml version="1.0" encoding="utf-8"?>
<p:tagLst xmlns:a="http://schemas.openxmlformats.org/drawingml/2006/main" xmlns:r="http://schemas.openxmlformats.org/officeDocument/2006/relationships" xmlns:p="http://schemas.openxmlformats.org/presentationml/2006/main">
  <p:tag name="OTLMARKERSHAPE" val="OTL"/>
</p:tagLst>
</file>

<file path=ppt/tags/tag79.xml><?xml version="1.0" encoding="utf-8"?>
<p:tagLst xmlns:a="http://schemas.openxmlformats.org/drawingml/2006/main" xmlns:r="http://schemas.openxmlformats.org/officeDocument/2006/relationships" xmlns:p="http://schemas.openxmlformats.org/presentationml/2006/main">
  <p:tag name="OTLMARKERSHAPE" val="OTL"/>
</p:tagLst>
</file>

<file path=ppt/tags/tag8.xml><?xml version="1.0" encoding="utf-8"?>
<p:tagLst xmlns:a="http://schemas.openxmlformats.org/drawingml/2006/main" xmlns:r="http://schemas.openxmlformats.org/officeDocument/2006/relationships" xmlns:p="http://schemas.openxmlformats.org/presentationml/2006/main">
  <p:tag name="OTLMARKERSHAPE" val="OTL"/>
</p:tagLst>
</file>

<file path=ppt/tags/tag9.xml><?xml version="1.0" encoding="utf-8"?>
<p:tagLst xmlns:a="http://schemas.openxmlformats.org/drawingml/2006/main" xmlns:r="http://schemas.openxmlformats.org/officeDocument/2006/relationships" xmlns:p="http://schemas.openxmlformats.org/presentationml/2006/main">
  <p:tag name="OTLMARKERSHAPE" val="OTL"/>
</p:tagLst>
</file>

<file path=ppt/theme/theme1.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165</TotalTime>
  <Words>1791</Words>
  <Application>Microsoft Office PowerPoint</Application>
  <PresentationFormat>On-screen Show (4:3)</PresentationFormat>
  <Paragraphs>313</Paragraphs>
  <Slides>33</Slides>
  <Notes>19</Notes>
  <HiddenSlides>0</HiddenSlides>
  <MMClips>2</MMClips>
  <ScaleCrop>false</ScaleCrop>
  <HeadingPairs>
    <vt:vector size="8" baseType="variant">
      <vt:variant>
        <vt:lpstr>Fonts Used</vt:lpstr>
      </vt:variant>
      <vt:variant>
        <vt:i4>5</vt:i4>
      </vt:variant>
      <vt:variant>
        <vt:lpstr>Theme</vt:lpstr>
      </vt:variant>
      <vt:variant>
        <vt:i4>6</vt:i4>
      </vt:variant>
      <vt:variant>
        <vt:lpstr>Embedded OLE Servers</vt:lpstr>
      </vt:variant>
      <vt:variant>
        <vt:i4>1</vt:i4>
      </vt:variant>
      <vt:variant>
        <vt:lpstr>Slide Titles</vt:lpstr>
      </vt:variant>
      <vt:variant>
        <vt:i4>33</vt:i4>
      </vt:variant>
    </vt:vector>
  </HeadingPairs>
  <TitlesOfParts>
    <vt:vector size="45" baseType="lpstr">
      <vt:lpstr>Arial</vt:lpstr>
      <vt:lpstr>Calibri</vt:lpstr>
      <vt:lpstr>Calibri Light</vt:lpstr>
      <vt:lpstr>Corbel</vt:lpstr>
      <vt:lpstr>Wingdings</vt:lpstr>
      <vt:lpstr>2_Custom Design</vt:lpstr>
      <vt:lpstr>3_Custom Design</vt:lpstr>
      <vt:lpstr>Custom Design</vt:lpstr>
      <vt:lpstr>1_Custom Design</vt:lpstr>
      <vt:lpstr>Office Theme</vt:lpstr>
      <vt:lpstr>4_Custom Design</vt:lpstr>
      <vt:lpstr>Microsoft Excel Chart</vt:lpstr>
      <vt:lpstr>                                          Ireland </vt:lpstr>
      <vt:lpstr>HPV vaccination programme </vt:lpstr>
      <vt:lpstr>Implementation</vt:lpstr>
      <vt:lpstr>Consultation and website </vt:lpstr>
      <vt:lpstr>HPV vaccine uptake 2010/11 - 2014/15</vt:lpstr>
      <vt:lpstr>PowerPoint Presentation</vt:lpstr>
      <vt:lpstr>PowerPoint Presentation</vt:lpstr>
      <vt:lpstr>HPV vaccine uptake 2010/2011 - 2016/2017  </vt:lpstr>
      <vt:lpstr>Parental Concerns</vt:lpstr>
      <vt:lpstr>Actions</vt:lpstr>
      <vt:lpstr>Actions</vt:lpstr>
      <vt:lpstr>Support for vaccination teams</vt:lpstr>
      <vt:lpstr>PowerPoint Presentation</vt:lpstr>
      <vt:lpstr>Actions</vt:lpstr>
      <vt:lpstr>Actions</vt:lpstr>
      <vt:lpstr>Actions</vt:lpstr>
      <vt:lpstr>Actions</vt:lpstr>
      <vt:lpstr>PowerPoint Presentation</vt:lpstr>
      <vt:lpstr>Actions</vt:lpstr>
      <vt:lpstr>Actions</vt:lpstr>
      <vt:lpstr>Actions</vt:lpstr>
      <vt:lpstr>Global </vt:lpstr>
      <vt:lpstr>Political support </vt:lpstr>
      <vt:lpstr>2017/18 campaign launch</vt:lpstr>
      <vt:lpstr>PowerPoint Presentation</vt:lpstr>
      <vt:lpstr>Impact  December 2017</vt:lpstr>
      <vt:lpstr>PowerPoint Presentation</vt:lpstr>
      <vt:lpstr>PowerPoint Presentation</vt:lpstr>
      <vt:lpstr>Launch 2018/19</vt:lpstr>
      <vt:lpstr>PowerPoint Presentation</vt:lpstr>
      <vt:lpstr>PowerPoint Presentation</vt:lpstr>
      <vt:lpstr>Impact  September 2018</vt:lpstr>
      <vt:lpstr>Lessons learned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Brenda Corcoran</dc:creator>
  <cp:lastModifiedBy>Marianna Hakobyan</cp:lastModifiedBy>
  <cp:revision>22</cp:revision>
  <cp:lastPrinted>2018-10-10T10:01:27Z</cp:lastPrinted>
  <dcterms:created xsi:type="dcterms:W3CDTF">2018-10-08T10:13:13Z</dcterms:created>
  <dcterms:modified xsi:type="dcterms:W3CDTF">2018-10-11T16:51:00Z</dcterms:modified>
</cp:coreProperties>
</file>